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handoutMasterIdLst>
    <p:handoutMasterId r:id="rId24"/>
  </p:handoutMasterIdLst>
  <p:sldIdLst>
    <p:sldId id="256" r:id="rId2"/>
    <p:sldId id="276" r:id="rId3"/>
    <p:sldId id="277" r:id="rId4"/>
    <p:sldId id="257" r:id="rId5"/>
    <p:sldId id="258" r:id="rId6"/>
    <p:sldId id="259" r:id="rId7"/>
    <p:sldId id="260" r:id="rId8"/>
    <p:sldId id="268" r:id="rId9"/>
    <p:sldId id="267" r:id="rId10"/>
    <p:sldId id="263" r:id="rId11"/>
    <p:sldId id="269" r:id="rId12"/>
    <p:sldId id="261" r:id="rId13"/>
    <p:sldId id="266" r:id="rId14"/>
    <p:sldId id="280" r:id="rId15"/>
    <p:sldId id="281" r:id="rId16"/>
    <p:sldId id="273" r:id="rId17"/>
    <p:sldId id="274" r:id="rId18"/>
    <p:sldId id="270" r:id="rId19"/>
    <p:sldId id="271" r:id="rId20"/>
    <p:sldId id="278" r:id="rId21"/>
    <p:sldId id="279" r:id="rId22"/>
    <p:sldId id="275" r:id="rId23"/>
  </p:sldIdLst>
  <p:sldSz cx="7559675" cy="5327650"/>
  <p:notesSz cx="6797675" cy="4565650"/>
  <p:defaultTextStyle>
    <a:defPPr>
      <a:defRPr lang="en-US"/>
    </a:defPPr>
    <a:lvl1pPr marL="0" algn="l" defTabSz="347289" rtl="0" eaLnBrk="1" latinLnBrk="0" hangingPunct="1">
      <a:defRPr sz="1367" kern="1200">
        <a:solidFill>
          <a:schemeClr val="tx1"/>
        </a:solidFill>
        <a:latin typeface="+mn-lt"/>
        <a:ea typeface="+mn-ea"/>
        <a:cs typeface="+mn-cs"/>
      </a:defRPr>
    </a:lvl1pPr>
    <a:lvl2pPr marL="347289" algn="l" defTabSz="347289" rtl="0" eaLnBrk="1" latinLnBrk="0" hangingPunct="1">
      <a:defRPr sz="1367" kern="1200">
        <a:solidFill>
          <a:schemeClr val="tx1"/>
        </a:solidFill>
        <a:latin typeface="+mn-lt"/>
        <a:ea typeface="+mn-ea"/>
        <a:cs typeface="+mn-cs"/>
      </a:defRPr>
    </a:lvl2pPr>
    <a:lvl3pPr marL="694578" algn="l" defTabSz="347289" rtl="0" eaLnBrk="1" latinLnBrk="0" hangingPunct="1">
      <a:defRPr sz="1367" kern="1200">
        <a:solidFill>
          <a:schemeClr val="tx1"/>
        </a:solidFill>
        <a:latin typeface="+mn-lt"/>
        <a:ea typeface="+mn-ea"/>
        <a:cs typeface="+mn-cs"/>
      </a:defRPr>
    </a:lvl3pPr>
    <a:lvl4pPr marL="1041867" algn="l" defTabSz="347289" rtl="0" eaLnBrk="1" latinLnBrk="0" hangingPunct="1">
      <a:defRPr sz="1367" kern="1200">
        <a:solidFill>
          <a:schemeClr val="tx1"/>
        </a:solidFill>
        <a:latin typeface="+mn-lt"/>
        <a:ea typeface="+mn-ea"/>
        <a:cs typeface="+mn-cs"/>
      </a:defRPr>
    </a:lvl4pPr>
    <a:lvl5pPr marL="1389156" algn="l" defTabSz="347289" rtl="0" eaLnBrk="1" latinLnBrk="0" hangingPunct="1">
      <a:defRPr sz="1367" kern="1200">
        <a:solidFill>
          <a:schemeClr val="tx1"/>
        </a:solidFill>
        <a:latin typeface="+mn-lt"/>
        <a:ea typeface="+mn-ea"/>
        <a:cs typeface="+mn-cs"/>
      </a:defRPr>
    </a:lvl5pPr>
    <a:lvl6pPr marL="1736446" algn="l" defTabSz="347289" rtl="0" eaLnBrk="1" latinLnBrk="0" hangingPunct="1">
      <a:defRPr sz="1367" kern="1200">
        <a:solidFill>
          <a:schemeClr val="tx1"/>
        </a:solidFill>
        <a:latin typeface="+mn-lt"/>
        <a:ea typeface="+mn-ea"/>
        <a:cs typeface="+mn-cs"/>
      </a:defRPr>
    </a:lvl6pPr>
    <a:lvl7pPr marL="2083735" algn="l" defTabSz="347289" rtl="0" eaLnBrk="1" latinLnBrk="0" hangingPunct="1">
      <a:defRPr sz="1367" kern="1200">
        <a:solidFill>
          <a:schemeClr val="tx1"/>
        </a:solidFill>
        <a:latin typeface="+mn-lt"/>
        <a:ea typeface="+mn-ea"/>
        <a:cs typeface="+mn-cs"/>
      </a:defRPr>
    </a:lvl7pPr>
    <a:lvl8pPr marL="2431024" algn="l" defTabSz="347289" rtl="0" eaLnBrk="1" latinLnBrk="0" hangingPunct="1">
      <a:defRPr sz="1367" kern="1200">
        <a:solidFill>
          <a:schemeClr val="tx1"/>
        </a:solidFill>
        <a:latin typeface="+mn-lt"/>
        <a:ea typeface="+mn-ea"/>
        <a:cs typeface="+mn-cs"/>
      </a:defRPr>
    </a:lvl8pPr>
    <a:lvl9pPr marL="2778313" algn="l" defTabSz="347289" rtl="0" eaLnBrk="1" latinLnBrk="0" hangingPunct="1">
      <a:defRPr sz="136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2" userDrawn="1">
          <p15:clr>
            <a:srgbClr val="A4A3A4"/>
          </p15:clr>
        </p15:guide>
        <p15:guide id="2" pos="4422" userDrawn="1">
          <p15:clr>
            <a:srgbClr val="A4A3A4"/>
          </p15:clr>
        </p15:guide>
        <p15:guide id="3" pos="340" userDrawn="1">
          <p15:clr>
            <a:srgbClr val="A4A3A4"/>
          </p15:clr>
        </p15:guide>
        <p15:guide id="4" pos="2381" userDrawn="1">
          <p15:clr>
            <a:srgbClr val="A4A3A4"/>
          </p15:clr>
        </p15:guide>
        <p15:guide id="5" orient="horz" pos="1451" userDrawn="1">
          <p15:clr>
            <a:srgbClr val="A4A3A4"/>
          </p15:clr>
        </p15:guide>
        <p15:guide id="6" orient="horz" pos="2336" userDrawn="1">
          <p15:clr>
            <a:srgbClr val="A4A3A4"/>
          </p15:clr>
        </p15:guide>
        <p15:guide id="7" pos="1610" userDrawn="1">
          <p15:clr>
            <a:srgbClr val="A4A3A4"/>
          </p15:clr>
        </p15:guide>
        <p15:guide id="8" orient="horz" pos="431" userDrawn="1">
          <p15:clr>
            <a:srgbClr val="A4A3A4"/>
          </p15:clr>
        </p15:guide>
        <p15:guide id="9" orient="horz"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54A9"/>
    <a:srgbClr val="AF1E73"/>
    <a:srgbClr val="C86400"/>
    <a:srgbClr val="FF3B3B"/>
    <a:srgbClr val="FF2D2D"/>
    <a:srgbClr val="FFEC4B"/>
    <a:srgbClr val="9A4D00"/>
    <a:srgbClr val="FF3F3F"/>
    <a:srgbClr val="FF7D7D"/>
    <a:srgbClr val="B07B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ferSingleView="1">
    <p:restoredLeft sz="15987" autoAdjust="0"/>
    <p:restoredTop sz="94660"/>
  </p:normalViewPr>
  <p:slideViewPr>
    <p:cSldViewPr snapToGrid="0" showGuides="1">
      <p:cViewPr varScale="1">
        <p:scale>
          <a:sx n="124" d="100"/>
          <a:sy n="124" d="100"/>
        </p:scale>
        <p:origin x="1546" y="86"/>
      </p:cViewPr>
      <p:guideLst>
        <p:guide orient="horz" pos="1882"/>
        <p:guide pos="4422"/>
        <p:guide pos="340"/>
        <p:guide pos="2381"/>
        <p:guide orient="horz" pos="1451"/>
        <p:guide orient="horz" pos="2336"/>
        <p:guide pos="1610"/>
        <p:guide orient="horz" pos="431"/>
        <p:guide orient="horz" pos="2925"/>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6058" cy="229242"/>
          </a:xfrm>
          <a:prstGeom prst="rect">
            <a:avLst/>
          </a:prstGeom>
        </p:spPr>
        <p:txBody>
          <a:bodyPr vert="horz" lIns="62124" tIns="31062" rIns="62124" bIns="31062" rtlCol="0"/>
          <a:lstStyle>
            <a:lvl1pPr algn="l">
              <a:defRPr sz="800"/>
            </a:lvl1pPr>
          </a:lstStyle>
          <a:p>
            <a:endParaRPr lang="sv-SE"/>
          </a:p>
        </p:txBody>
      </p:sp>
      <p:sp>
        <p:nvSpPr>
          <p:cNvPr id="3" name="Platshållare för datum 2"/>
          <p:cNvSpPr>
            <a:spLocks noGrp="1"/>
          </p:cNvSpPr>
          <p:nvPr>
            <p:ph type="dt" sz="quarter" idx="1"/>
          </p:nvPr>
        </p:nvSpPr>
        <p:spPr>
          <a:xfrm>
            <a:off x="3850530" y="1"/>
            <a:ext cx="2946058" cy="229242"/>
          </a:xfrm>
          <a:prstGeom prst="rect">
            <a:avLst/>
          </a:prstGeom>
        </p:spPr>
        <p:txBody>
          <a:bodyPr vert="horz" lIns="62124" tIns="31062" rIns="62124" bIns="31062" rtlCol="0"/>
          <a:lstStyle>
            <a:lvl1pPr algn="r">
              <a:defRPr sz="800"/>
            </a:lvl1pPr>
          </a:lstStyle>
          <a:p>
            <a:fld id="{61EC83BC-179F-456F-A276-79672A7D2E72}" type="datetimeFigureOut">
              <a:rPr lang="sv-SE" smtClean="0"/>
              <a:t>2018-03-09</a:t>
            </a:fld>
            <a:endParaRPr lang="sv-SE"/>
          </a:p>
        </p:txBody>
      </p:sp>
      <p:sp>
        <p:nvSpPr>
          <p:cNvPr id="4" name="Platshållare för sidfot 3"/>
          <p:cNvSpPr>
            <a:spLocks noGrp="1"/>
          </p:cNvSpPr>
          <p:nvPr>
            <p:ph type="ftr" sz="quarter" idx="2"/>
          </p:nvPr>
        </p:nvSpPr>
        <p:spPr>
          <a:xfrm>
            <a:off x="0" y="4336408"/>
            <a:ext cx="2946058" cy="229242"/>
          </a:xfrm>
          <a:prstGeom prst="rect">
            <a:avLst/>
          </a:prstGeom>
        </p:spPr>
        <p:txBody>
          <a:bodyPr vert="horz" lIns="62124" tIns="31062" rIns="62124" bIns="31062" rtlCol="0" anchor="b"/>
          <a:lstStyle>
            <a:lvl1pPr algn="l">
              <a:defRPr sz="800"/>
            </a:lvl1pPr>
          </a:lstStyle>
          <a:p>
            <a:endParaRPr lang="sv-SE"/>
          </a:p>
        </p:txBody>
      </p:sp>
      <p:sp>
        <p:nvSpPr>
          <p:cNvPr id="5" name="Platshållare för bildnummer 4"/>
          <p:cNvSpPr>
            <a:spLocks noGrp="1"/>
          </p:cNvSpPr>
          <p:nvPr>
            <p:ph type="sldNum" sz="quarter" idx="3"/>
          </p:nvPr>
        </p:nvSpPr>
        <p:spPr>
          <a:xfrm>
            <a:off x="3850530" y="4336408"/>
            <a:ext cx="2946058" cy="229242"/>
          </a:xfrm>
          <a:prstGeom prst="rect">
            <a:avLst/>
          </a:prstGeom>
        </p:spPr>
        <p:txBody>
          <a:bodyPr vert="horz" lIns="62124" tIns="31062" rIns="62124" bIns="31062" rtlCol="0" anchor="b"/>
          <a:lstStyle>
            <a:lvl1pPr algn="r">
              <a:defRPr sz="800"/>
            </a:lvl1pPr>
          </a:lstStyle>
          <a:p>
            <a:fld id="{7C9FAA9E-C6A7-4FB9-B749-D146C0F86F5D}" type="slidenum">
              <a:rPr lang="sv-SE" smtClean="0"/>
              <a:t>‹#›</a:t>
            </a:fld>
            <a:endParaRPr lang="sv-SE"/>
          </a:p>
        </p:txBody>
      </p:sp>
    </p:spTree>
    <p:extLst>
      <p:ext uri="{BB962C8B-B14F-4D97-AF65-F5344CB8AC3E}">
        <p14:creationId xmlns:p14="http://schemas.microsoft.com/office/powerpoint/2010/main" val="23802269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8" name="Title 7"/>
          <p:cNvSpPr>
            <a:spLocks noGrp="1"/>
          </p:cNvSpPr>
          <p:nvPr>
            <p:ph type="title"/>
          </p:nvPr>
        </p:nvSpPr>
        <p:spPr>
          <a:xfrm>
            <a:off x="680371" y="222649"/>
            <a:ext cx="6236732" cy="1127023"/>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680371" y="1433862"/>
            <a:ext cx="3061668" cy="312555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3855434" y="1433862"/>
            <a:ext cx="3061668" cy="312555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3/9/2018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8868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816C96-82A1-4D77-8ADA-627AC6FE3D65}" type="datetimeFigureOut">
              <a:rPr lang="en-US" smtClean="0"/>
              <a:t>3/9/2018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7037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4DE1882-A1B2-48BA-8BE5-3D3CB5290EDA}" type="datetimeFigureOut">
              <a:rPr lang="en-US" dirty="0"/>
              <a:t>3/9/2018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9786108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5780" y="827081"/>
            <a:ext cx="6492240" cy="1127023"/>
          </a:xfrm>
          <a:prstGeom prst="rect">
            <a:avLst/>
          </a:prstGeom>
        </p:spPr>
        <p:txBody>
          <a:bodyPr vert="horz" lIns="91440" tIns="45720" rIns="91440" bIns="45720" rtlCol="0" anchor="b">
            <a:normAutofit/>
          </a:bodyPr>
          <a:lstStyle/>
          <a:p>
            <a:r>
              <a:rPr lang="sv-SE"/>
              <a:t>Klicka här för att ändra format</a:t>
            </a:r>
            <a:endParaRPr lang="en-US" dirty="0"/>
          </a:p>
        </p:txBody>
      </p:sp>
      <p:sp>
        <p:nvSpPr>
          <p:cNvPr id="4" name="Date Placeholder 3"/>
          <p:cNvSpPr>
            <a:spLocks noGrp="1"/>
          </p:cNvSpPr>
          <p:nvPr>
            <p:ph type="dt" sz="half" idx="2"/>
          </p:nvPr>
        </p:nvSpPr>
        <p:spPr>
          <a:xfrm>
            <a:off x="680372" y="5018297"/>
            <a:ext cx="1532937" cy="283648"/>
          </a:xfrm>
          <a:prstGeom prst="rect">
            <a:avLst/>
          </a:prstGeom>
        </p:spPr>
        <p:txBody>
          <a:bodyPr vert="horz" lIns="91440" tIns="45720" rIns="91440" bIns="45720" rtlCol="0" anchor="ctr"/>
          <a:lstStyle>
            <a:lvl1pPr algn="l">
              <a:defRPr sz="699">
                <a:solidFill>
                  <a:srgbClr val="FFFFFF"/>
                </a:solidFill>
              </a:defRPr>
            </a:lvl1pPr>
          </a:lstStyle>
          <a:p>
            <a:fld id="{05E48206-6208-4002-9AF5-B38F54CDB384}" type="datetimeFigureOut">
              <a:rPr lang="en-US" dirty="0"/>
              <a:t>3/9/2018</a:t>
            </a:fld>
            <a:endParaRPr lang="en-US" dirty="0"/>
          </a:p>
        </p:txBody>
      </p:sp>
      <p:sp>
        <p:nvSpPr>
          <p:cNvPr id="5" name="Footer Placeholder 4"/>
          <p:cNvSpPr>
            <a:spLocks noGrp="1"/>
          </p:cNvSpPr>
          <p:nvPr>
            <p:ph type="ftr" sz="quarter" idx="3"/>
          </p:nvPr>
        </p:nvSpPr>
        <p:spPr>
          <a:xfrm>
            <a:off x="2285627" y="5018297"/>
            <a:ext cx="2990390" cy="283648"/>
          </a:xfrm>
          <a:prstGeom prst="rect">
            <a:avLst/>
          </a:prstGeom>
        </p:spPr>
        <p:txBody>
          <a:bodyPr vert="horz" lIns="91440" tIns="45720" rIns="91440" bIns="45720" rtlCol="0" anchor="ctr"/>
          <a:lstStyle>
            <a:lvl1pPr algn="ctr">
              <a:defRPr sz="699"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6138800" y="5018297"/>
            <a:ext cx="813524" cy="283648"/>
          </a:xfrm>
          <a:prstGeom prst="rect">
            <a:avLst/>
          </a:prstGeom>
        </p:spPr>
        <p:txBody>
          <a:bodyPr vert="horz" lIns="91440" tIns="45720" rIns="91440" bIns="45720" rtlCol="0" anchor="ctr"/>
          <a:lstStyle>
            <a:lvl1pPr algn="r">
              <a:defRPr sz="816">
                <a:solidFill>
                  <a:srgbClr val="FFFFFF"/>
                </a:solidFill>
              </a:defRPr>
            </a:lvl1pPr>
          </a:lstStyle>
          <a:p>
            <a:fld id="{4FAB73BC-B049-4115-A692-8D63A059BFB8}" type="slidenum">
              <a:rPr lang="en-US" smtClean="0"/>
              <a:pPr/>
              <a:t>‹#›</a:t>
            </a:fld>
            <a:endParaRPr lang="en-US" dirty="0"/>
          </a:p>
        </p:txBody>
      </p:sp>
      <p:cxnSp>
        <p:nvCxnSpPr>
          <p:cNvPr id="11" name="Straight Connector 9"/>
          <p:cNvCxnSpPr/>
          <p:nvPr userDrawn="1"/>
        </p:nvCxnSpPr>
        <p:spPr>
          <a:xfrm>
            <a:off x="525780" y="1966017"/>
            <a:ext cx="64922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462711"/>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680" r:id="rId3"/>
  </p:sldLayoutIdLst>
  <p:hf sldNum="0" hdr="0" ftr="0" dt="0"/>
  <p:txStyles>
    <p:titleStyle>
      <a:lvl1pPr algn="l" defTabSz="710397" rtl="0" eaLnBrk="1" latinLnBrk="0" hangingPunct="1">
        <a:lnSpc>
          <a:spcPct val="85000"/>
        </a:lnSpc>
        <a:spcBef>
          <a:spcPct val="0"/>
        </a:spcBef>
        <a:buNone/>
        <a:defRPr sz="3729" kern="1200" spc="-39" baseline="0">
          <a:solidFill>
            <a:schemeClr val="tx1">
              <a:lumMod val="75000"/>
              <a:lumOff val="25000"/>
            </a:schemeClr>
          </a:solidFill>
          <a:latin typeface="+mj-lt"/>
          <a:ea typeface="+mj-ea"/>
          <a:cs typeface="+mj-cs"/>
        </a:defRPr>
      </a:lvl1pPr>
    </p:titleStyle>
    <p:bodyStyle>
      <a:lvl1pPr marL="71040" indent="-71040" algn="l" defTabSz="710397" rtl="0" eaLnBrk="1" latinLnBrk="0" hangingPunct="1">
        <a:lnSpc>
          <a:spcPct val="90000"/>
        </a:lnSpc>
        <a:spcBef>
          <a:spcPts val="932"/>
        </a:spcBef>
        <a:spcAft>
          <a:spcPts val="155"/>
        </a:spcAft>
        <a:buClr>
          <a:schemeClr val="accent1"/>
        </a:buClr>
        <a:buSzPct val="100000"/>
        <a:buFont typeface="Calibri" panose="020F0502020204030204" pitchFamily="34" charset="0"/>
        <a:buChar char=" "/>
        <a:defRPr sz="1554" kern="1200">
          <a:solidFill>
            <a:schemeClr val="tx1">
              <a:lumMod val="75000"/>
              <a:lumOff val="25000"/>
            </a:schemeClr>
          </a:solidFill>
          <a:latin typeface="+mn-lt"/>
          <a:ea typeface="+mn-ea"/>
          <a:cs typeface="+mn-cs"/>
        </a:defRPr>
      </a:lvl1pPr>
      <a:lvl2pPr marL="298367" indent="-142079" algn="l" defTabSz="710397" rtl="0" eaLnBrk="1" latinLnBrk="0" hangingPunct="1">
        <a:lnSpc>
          <a:spcPct val="90000"/>
        </a:lnSpc>
        <a:spcBef>
          <a:spcPts val="155"/>
        </a:spcBef>
        <a:spcAft>
          <a:spcPts val="311"/>
        </a:spcAft>
        <a:buClr>
          <a:schemeClr val="accent1"/>
        </a:buClr>
        <a:buFont typeface="Calibri" pitchFamily="34" charset="0"/>
        <a:buChar char="◦"/>
        <a:defRPr sz="1398" kern="1200">
          <a:solidFill>
            <a:schemeClr val="tx1">
              <a:lumMod val="75000"/>
              <a:lumOff val="25000"/>
            </a:schemeClr>
          </a:solidFill>
          <a:latin typeface="+mn-lt"/>
          <a:ea typeface="+mn-ea"/>
          <a:cs typeface="+mn-cs"/>
        </a:defRPr>
      </a:lvl2pPr>
      <a:lvl3pPr marL="440446" indent="-142079" algn="l" defTabSz="710397" rtl="0" eaLnBrk="1" latinLnBrk="0" hangingPunct="1">
        <a:lnSpc>
          <a:spcPct val="90000"/>
        </a:lnSpc>
        <a:spcBef>
          <a:spcPts val="155"/>
        </a:spcBef>
        <a:spcAft>
          <a:spcPts val="311"/>
        </a:spcAft>
        <a:buClr>
          <a:schemeClr val="accent1"/>
        </a:buClr>
        <a:buFont typeface="Calibri" pitchFamily="34" charset="0"/>
        <a:buChar char="◦"/>
        <a:defRPr sz="1088" kern="1200">
          <a:solidFill>
            <a:schemeClr val="tx1">
              <a:lumMod val="75000"/>
              <a:lumOff val="25000"/>
            </a:schemeClr>
          </a:solidFill>
          <a:latin typeface="+mn-lt"/>
          <a:ea typeface="+mn-ea"/>
          <a:cs typeface="+mn-cs"/>
        </a:defRPr>
      </a:lvl3pPr>
      <a:lvl4pPr marL="582526" indent="-142079" algn="l" defTabSz="710397" rtl="0" eaLnBrk="1" latinLnBrk="0" hangingPunct="1">
        <a:lnSpc>
          <a:spcPct val="90000"/>
        </a:lnSpc>
        <a:spcBef>
          <a:spcPts val="155"/>
        </a:spcBef>
        <a:spcAft>
          <a:spcPts val="311"/>
        </a:spcAft>
        <a:buClr>
          <a:schemeClr val="accent1"/>
        </a:buClr>
        <a:buFont typeface="Calibri" pitchFamily="34" charset="0"/>
        <a:buChar char="◦"/>
        <a:defRPr sz="1088" kern="1200">
          <a:solidFill>
            <a:schemeClr val="tx1">
              <a:lumMod val="75000"/>
              <a:lumOff val="25000"/>
            </a:schemeClr>
          </a:solidFill>
          <a:latin typeface="+mn-lt"/>
          <a:ea typeface="+mn-ea"/>
          <a:cs typeface="+mn-cs"/>
        </a:defRPr>
      </a:lvl4pPr>
      <a:lvl5pPr marL="724605" indent="-142079" algn="l" defTabSz="710397" rtl="0" eaLnBrk="1" latinLnBrk="0" hangingPunct="1">
        <a:lnSpc>
          <a:spcPct val="90000"/>
        </a:lnSpc>
        <a:spcBef>
          <a:spcPts val="155"/>
        </a:spcBef>
        <a:spcAft>
          <a:spcPts val="311"/>
        </a:spcAft>
        <a:buClr>
          <a:schemeClr val="accent1"/>
        </a:buClr>
        <a:buFont typeface="Calibri" pitchFamily="34" charset="0"/>
        <a:buChar char="◦"/>
        <a:defRPr sz="1088" kern="1200">
          <a:solidFill>
            <a:schemeClr val="tx1">
              <a:lumMod val="75000"/>
              <a:lumOff val="25000"/>
            </a:schemeClr>
          </a:solidFill>
          <a:latin typeface="+mn-lt"/>
          <a:ea typeface="+mn-ea"/>
          <a:cs typeface="+mn-cs"/>
        </a:defRPr>
      </a:lvl5pPr>
      <a:lvl6pPr marL="854590" indent="-177599" algn="l" defTabSz="710397" rtl="0" eaLnBrk="1" latinLnBrk="0" hangingPunct="1">
        <a:lnSpc>
          <a:spcPct val="90000"/>
        </a:lnSpc>
        <a:spcBef>
          <a:spcPts val="155"/>
        </a:spcBef>
        <a:spcAft>
          <a:spcPts val="311"/>
        </a:spcAft>
        <a:buClr>
          <a:schemeClr val="accent1"/>
        </a:buClr>
        <a:buFont typeface="Calibri" pitchFamily="34" charset="0"/>
        <a:buChar char="◦"/>
        <a:defRPr sz="1088" kern="1200">
          <a:solidFill>
            <a:schemeClr val="tx1">
              <a:lumMod val="75000"/>
              <a:lumOff val="25000"/>
            </a:schemeClr>
          </a:solidFill>
          <a:latin typeface="+mn-lt"/>
          <a:ea typeface="+mn-ea"/>
          <a:cs typeface="+mn-cs"/>
        </a:defRPr>
      </a:lvl6pPr>
      <a:lvl7pPr marL="1009970" indent="-177599" algn="l" defTabSz="710397" rtl="0" eaLnBrk="1" latinLnBrk="0" hangingPunct="1">
        <a:lnSpc>
          <a:spcPct val="90000"/>
        </a:lnSpc>
        <a:spcBef>
          <a:spcPts val="155"/>
        </a:spcBef>
        <a:spcAft>
          <a:spcPts val="311"/>
        </a:spcAft>
        <a:buClr>
          <a:schemeClr val="accent1"/>
        </a:buClr>
        <a:buFont typeface="Calibri" pitchFamily="34" charset="0"/>
        <a:buChar char="◦"/>
        <a:defRPr sz="1088" kern="1200">
          <a:solidFill>
            <a:schemeClr val="tx1">
              <a:lumMod val="75000"/>
              <a:lumOff val="25000"/>
            </a:schemeClr>
          </a:solidFill>
          <a:latin typeface="+mn-lt"/>
          <a:ea typeface="+mn-ea"/>
          <a:cs typeface="+mn-cs"/>
        </a:defRPr>
      </a:lvl7pPr>
      <a:lvl8pPr marL="1165350" indent="-177599" algn="l" defTabSz="710397" rtl="0" eaLnBrk="1" latinLnBrk="0" hangingPunct="1">
        <a:lnSpc>
          <a:spcPct val="90000"/>
        </a:lnSpc>
        <a:spcBef>
          <a:spcPts val="155"/>
        </a:spcBef>
        <a:spcAft>
          <a:spcPts val="311"/>
        </a:spcAft>
        <a:buClr>
          <a:schemeClr val="accent1"/>
        </a:buClr>
        <a:buFont typeface="Calibri" pitchFamily="34" charset="0"/>
        <a:buChar char="◦"/>
        <a:defRPr sz="1088" kern="1200">
          <a:solidFill>
            <a:schemeClr val="tx1">
              <a:lumMod val="75000"/>
              <a:lumOff val="25000"/>
            </a:schemeClr>
          </a:solidFill>
          <a:latin typeface="+mn-lt"/>
          <a:ea typeface="+mn-ea"/>
          <a:cs typeface="+mn-cs"/>
        </a:defRPr>
      </a:lvl8pPr>
      <a:lvl9pPr marL="1320730" indent="-177599" algn="l" defTabSz="710397" rtl="0" eaLnBrk="1" latinLnBrk="0" hangingPunct="1">
        <a:lnSpc>
          <a:spcPct val="90000"/>
        </a:lnSpc>
        <a:spcBef>
          <a:spcPts val="155"/>
        </a:spcBef>
        <a:spcAft>
          <a:spcPts val="311"/>
        </a:spcAft>
        <a:buClr>
          <a:schemeClr val="accent1"/>
        </a:buClr>
        <a:buFont typeface="Calibri" pitchFamily="34" charset="0"/>
        <a:buChar char="◦"/>
        <a:defRPr sz="1088" kern="1200">
          <a:solidFill>
            <a:schemeClr val="tx1">
              <a:lumMod val="75000"/>
              <a:lumOff val="25000"/>
            </a:schemeClr>
          </a:solidFill>
          <a:latin typeface="+mn-lt"/>
          <a:ea typeface="+mn-ea"/>
          <a:cs typeface="+mn-cs"/>
        </a:defRPr>
      </a:lvl9pPr>
    </p:bodyStyle>
    <p:otherStyle>
      <a:defPPr>
        <a:defRPr lang="en-US"/>
      </a:defPPr>
      <a:lvl1pPr marL="0" algn="l" defTabSz="710397" rtl="0" eaLnBrk="1" latinLnBrk="0" hangingPunct="1">
        <a:defRPr sz="1398" kern="1200">
          <a:solidFill>
            <a:schemeClr val="tx1"/>
          </a:solidFill>
          <a:latin typeface="+mn-lt"/>
          <a:ea typeface="+mn-ea"/>
          <a:cs typeface="+mn-cs"/>
        </a:defRPr>
      </a:lvl1pPr>
      <a:lvl2pPr marL="355199" algn="l" defTabSz="710397" rtl="0" eaLnBrk="1" latinLnBrk="0" hangingPunct="1">
        <a:defRPr sz="1398" kern="1200">
          <a:solidFill>
            <a:schemeClr val="tx1"/>
          </a:solidFill>
          <a:latin typeface="+mn-lt"/>
          <a:ea typeface="+mn-ea"/>
          <a:cs typeface="+mn-cs"/>
        </a:defRPr>
      </a:lvl2pPr>
      <a:lvl3pPr marL="710397" algn="l" defTabSz="710397" rtl="0" eaLnBrk="1" latinLnBrk="0" hangingPunct="1">
        <a:defRPr sz="1398" kern="1200">
          <a:solidFill>
            <a:schemeClr val="tx1"/>
          </a:solidFill>
          <a:latin typeface="+mn-lt"/>
          <a:ea typeface="+mn-ea"/>
          <a:cs typeface="+mn-cs"/>
        </a:defRPr>
      </a:lvl3pPr>
      <a:lvl4pPr marL="1065596" algn="l" defTabSz="710397" rtl="0" eaLnBrk="1" latinLnBrk="0" hangingPunct="1">
        <a:defRPr sz="1398" kern="1200">
          <a:solidFill>
            <a:schemeClr val="tx1"/>
          </a:solidFill>
          <a:latin typeface="+mn-lt"/>
          <a:ea typeface="+mn-ea"/>
          <a:cs typeface="+mn-cs"/>
        </a:defRPr>
      </a:lvl4pPr>
      <a:lvl5pPr marL="1420795" algn="l" defTabSz="710397" rtl="0" eaLnBrk="1" latinLnBrk="0" hangingPunct="1">
        <a:defRPr sz="1398" kern="1200">
          <a:solidFill>
            <a:schemeClr val="tx1"/>
          </a:solidFill>
          <a:latin typeface="+mn-lt"/>
          <a:ea typeface="+mn-ea"/>
          <a:cs typeface="+mn-cs"/>
        </a:defRPr>
      </a:lvl5pPr>
      <a:lvl6pPr marL="1775993" algn="l" defTabSz="710397" rtl="0" eaLnBrk="1" latinLnBrk="0" hangingPunct="1">
        <a:defRPr sz="1398" kern="1200">
          <a:solidFill>
            <a:schemeClr val="tx1"/>
          </a:solidFill>
          <a:latin typeface="+mn-lt"/>
          <a:ea typeface="+mn-ea"/>
          <a:cs typeface="+mn-cs"/>
        </a:defRPr>
      </a:lvl6pPr>
      <a:lvl7pPr marL="2131192" algn="l" defTabSz="710397" rtl="0" eaLnBrk="1" latinLnBrk="0" hangingPunct="1">
        <a:defRPr sz="1398" kern="1200">
          <a:solidFill>
            <a:schemeClr val="tx1"/>
          </a:solidFill>
          <a:latin typeface="+mn-lt"/>
          <a:ea typeface="+mn-ea"/>
          <a:cs typeface="+mn-cs"/>
        </a:defRPr>
      </a:lvl7pPr>
      <a:lvl8pPr marL="2486391" algn="l" defTabSz="710397" rtl="0" eaLnBrk="1" latinLnBrk="0" hangingPunct="1">
        <a:defRPr sz="1398" kern="1200">
          <a:solidFill>
            <a:schemeClr val="tx1"/>
          </a:solidFill>
          <a:latin typeface="+mn-lt"/>
          <a:ea typeface="+mn-ea"/>
          <a:cs typeface="+mn-cs"/>
        </a:defRPr>
      </a:lvl8pPr>
      <a:lvl9pPr marL="2841589" algn="l" defTabSz="710397" rtl="0" eaLnBrk="1" latinLnBrk="0" hangingPunct="1">
        <a:defRPr sz="13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6"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image" Target="../media/image64.png"/><Relationship Id="rId16" Type="http://schemas.openxmlformats.org/officeDocument/2006/relationships/image" Target="../media/image78.png"/><Relationship Id="rId1" Type="http://schemas.openxmlformats.org/officeDocument/2006/relationships/slideLayout" Target="../slideLayouts/slideLayout3.xml"/><Relationship Id="rId6" Type="http://schemas.openxmlformats.org/officeDocument/2006/relationships/image" Target="../media/image68.jpe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jpe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3" Type="http://schemas.openxmlformats.org/officeDocument/2006/relationships/image" Target="../media/image82.jpeg"/><Relationship Id="rId7" Type="http://schemas.openxmlformats.org/officeDocument/2006/relationships/image" Target="../media/image86.jpeg"/><Relationship Id="rId12" Type="http://schemas.openxmlformats.org/officeDocument/2006/relationships/image" Target="../media/image91.png"/><Relationship Id="rId2" Type="http://schemas.openxmlformats.org/officeDocument/2006/relationships/image" Target="../media/image81.jpeg"/><Relationship Id="rId16" Type="http://schemas.openxmlformats.org/officeDocument/2006/relationships/image" Target="../media/image95.png"/><Relationship Id="rId1" Type="http://schemas.openxmlformats.org/officeDocument/2006/relationships/slideLayout" Target="../slideLayouts/slideLayout3.xml"/><Relationship Id="rId6" Type="http://schemas.openxmlformats.org/officeDocument/2006/relationships/image" Target="../media/image85.jpeg"/><Relationship Id="rId11" Type="http://schemas.openxmlformats.org/officeDocument/2006/relationships/image" Target="../media/image90.jpeg"/><Relationship Id="rId5" Type="http://schemas.openxmlformats.org/officeDocument/2006/relationships/image" Target="../media/image84.png"/><Relationship Id="rId15" Type="http://schemas.openxmlformats.org/officeDocument/2006/relationships/image" Target="../media/image94.png"/><Relationship Id="rId10" Type="http://schemas.openxmlformats.org/officeDocument/2006/relationships/image" Target="../media/image89.png"/><Relationship Id="rId4" Type="http://schemas.openxmlformats.org/officeDocument/2006/relationships/image" Target="../media/image83.jpeg"/><Relationship Id="rId9" Type="http://schemas.openxmlformats.org/officeDocument/2006/relationships/image" Target="../media/image88.png"/><Relationship Id="rId14" Type="http://schemas.openxmlformats.org/officeDocument/2006/relationships/image" Target="../media/image93.png"/></Relationships>
</file>

<file path=ppt/slides/_rels/slide1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97.jpeg"/></Relationships>
</file>

<file path=ppt/slides/_rels/slide19.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108.png"/><Relationship Id="rId2" Type="http://schemas.openxmlformats.org/officeDocument/2006/relationships/image" Target="../media/image98.png"/><Relationship Id="rId16" Type="http://schemas.openxmlformats.org/officeDocument/2006/relationships/image" Target="../media/image112.png"/><Relationship Id="rId1" Type="http://schemas.openxmlformats.org/officeDocument/2006/relationships/slideLayout" Target="../slideLayouts/slideLayout3.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5" Type="http://schemas.openxmlformats.org/officeDocument/2006/relationships/image" Target="../media/image111.png"/><Relationship Id="rId10" Type="http://schemas.openxmlformats.org/officeDocument/2006/relationships/image" Target="../media/image106.jpe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image" Target="../media/image31.png"/><Relationship Id="rId16"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p:cNvGrpSpPr/>
          <p:nvPr/>
        </p:nvGrpSpPr>
        <p:grpSpPr>
          <a:xfrm>
            <a:off x="-7" y="0"/>
            <a:ext cx="7559682" cy="716550"/>
            <a:chOff x="-7" y="0"/>
            <a:chExt cx="7559682" cy="716550"/>
          </a:xfrm>
        </p:grpSpPr>
        <p:sp>
          <p:nvSpPr>
            <p:cNvPr id="5" name="Rectangle 6"/>
            <p:cNvSpPr/>
            <p:nvPr userDrawn="1"/>
          </p:nvSpPr>
          <p:spPr>
            <a:xfrm>
              <a:off x="-7" y="0"/>
              <a:ext cx="7559675" cy="540000"/>
            </a:xfrm>
            <a:prstGeom prst="rect">
              <a:avLst/>
            </a:prstGeom>
            <a:solidFill>
              <a:srgbClr val="8037B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9" y="536550"/>
              <a:ext cx="7559666" cy="180000"/>
            </a:xfrm>
            <a:prstGeom prst="rect">
              <a:avLst/>
            </a:prstGeom>
            <a:solidFill>
              <a:srgbClr val="B07BD7"/>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10" name="Grupp 9"/>
          <p:cNvGrpSpPr/>
          <p:nvPr/>
        </p:nvGrpSpPr>
        <p:grpSpPr>
          <a:xfrm>
            <a:off x="-16" y="4607650"/>
            <a:ext cx="7559675" cy="720000"/>
            <a:chOff x="0" y="4765842"/>
            <a:chExt cx="7559675" cy="720000"/>
          </a:xfrm>
        </p:grpSpPr>
        <p:sp>
          <p:nvSpPr>
            <p:cNvPr id="7" name="Rectangle 6"/>
            <p:cNvSpPr/>
            <p:nvPr/>
          </p:nvSpPr>
          <p:spPr>
            <a:xfrm>
              <a:off x="1960" y="4945842"/>
              <a:ext cx="7557707" cy="540000"/>
            </a:xfrm>
            <a:prstGeom prst="rect">
              <a:avLst/>
            </a:prstGeom>
            <a:solidFill>
              <a:srgbClr val="8037B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4765842"/>
              <a:ext cx="7559675" cy="180000"/>
            </a:xfrm>
            <a:prstGeom prst="rect">
              <a:avLst/>
            </a:prstGeom>
            <a:solidFill>
              <a:srgbClr val="B07BD7"/>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9" name="textruta 8"/>
          <p:cNvSpPr txBox="1"/>
          <p:nvPr/>
        </p:nvSpPr>
        <p:spPr>
          <a:xfrm>
            <a:off x="6040356" y="4334829"/>
            <a:ext cx="1519319" cy="246221"/>
          </a:xfrm>
          <a:prstGeom prst="rect">
            <a:avLst/>
          </a:prstGeom>
          <a:noFill/>
        </p:spPr>
        <p:txBody>
          <a:bodyPr wrap="square" rtlCol="0">
            <a:spAutoFit/>
          </a:bodyPr>
          <a:lstStyle/>
          <a:p>
            <a:pPr algn="ctr"/>
            <a:r>
              <a:rPr lang="sv-SE" sz="1000" dirty="0">
                <a:solidFill>
                  <a:srgbClr val="7030A0"/>
                </a:solidFill>
              </a:rPr>
              <a:t>www.kvinnofrid.nu</a:t>
            </a:r>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140" y="1729495"/>
            <a:ext cx="1868660" cy="1868660"/>
          </a:xfrm>
          <a:prstGeom prst="rect">
            <a:avLst/>
          </a:prstGeom>
        </p:spPr>
      </p:pic>
      <p:cxnSp>
        <p:nvCxnSpPr>
          <p:cNvPr id="12" name="Straight Connector 8"/>
          <p:cNvCxnSpPr/>
          <p:nvPr/>
        </p:nvCxnSpPr>
        <p:spPr>
          <a:xfrm flipV="1">
            <a:off x="539750" y="2987675"/>
            <a:ext cx="4296930"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ubrik 1"/>
          <p:cNvSpPr txBox="1">
            <a:spLocks/>
          </p:cNvSpPr>
          <p:nvPr/>
        </p:nvSpPr>
        <p:spPr>
          <a:xfrm>
            <a:off x="553930" y="1539241"/>
            <a:ext cx="4391127" cy="1705594"/>
          </a:xfrm>
          <a:prstGeom prst="rect">
            <a:avLst/>
          </a:prstGeom>
        </p:spPr>
        <p:txBody>
          <a:bodyPr lIns="25454" rIns="25454" anchor="ctr" anchorCtr="0">
            <a:noAutofit/>
          </a:bodyPr>
          <a:lstStyle>
            <a:lvl1pPr algn="l" defTabSz="504017" rtl="0" eaLnBrk="1" latinLnBrk="0" hangingPunct="1">
              <a:lnSpc>
                <a:spcPct val="85000"/>
              </a:lnSpc>
              <a:spcBef>
                <a:spcPct val="0"/>
              </a:spcBef>
              <a:buNone/>
              <a:defRPr sz="2646" kern="1200" spc="-28" baseline="0">
                <a:solidFill>
                  <a:schemeClr val="tx1">
                    <a:lumMod val="75000"/>
                    <a:lumOff val="25000"/>
                  </a:schemeClr>
                </a:solidFill>
                <a:latin typeface="+mj-lt"/>
                <a:ea typeface="+mj-ea"/>
                <a:cs typeface="+mj-cs"/>
              </a:defRPr>
            </a:lvl1pPr>
          </a:lstStyle>
          <a:p>
            <a:r>
              <a:rPr lang="sv-SE" sz="4400" b="1" dirty="0"/>
              <a:t>Prata om våld med pictobilder </a:t>
            </a:r>
          </a:p>
        </p:txBody>
      </p:sp>
    </p:spTree>
    <p:extLst>
      <p:ext uri="{BB962C8B-B14F-4D97-AF65-F5344CB8AC3E}">
        <p14:creationId xmlns:p14="http://schemas.microsoft.com/office/powerpoint/2010/main" val="103683096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idx="4294967295"/>
          </p:nvPr>
        </p:nvSpPr>
        <p:spPr>
          <a:xfrm>
            <a:off x="539750" y="192169"/>
            <a:ext cx="6488731" cy="1776632"/>
          </a:xfrm>
        </p:spPr>
        <p:txBody>
          <a:bodyPr/>
          <a:lstStyle/>
          <a:p>
            <a:r>
              <a:rPr lang="sv-SE" dirty="0"/>
              <a:t>Vem var det?</a:t>
            </a:r>
          </a:p>
        </p:txBody>
      </p:sp>
      <p:grpSp>
        <p:nvGrpSpPr>
          <p:cNvPr id="3" name="Grupp 2"/>
          <p:cNvGrpSpPr/>
          <p:nvPr/>
        </p:nvGrpSpPr>
        <p:grpSpPr>
          <a:xfrm>
            <a:off x="0" y="0"/>
            <a:ext cx="7559676" cy="454244"/>
            <a:chOff x="0" y="0"/>
            <a:chExt cx="7559676" cy="454244"/>
          </a:xfrm>
        </p:grpSpPr>
        <p:sp>
          <p:nvSpPr>
            <p:cNvPr id="10" name="Rectangle 6"/>
            <p:cNvSpPr/>
            <p:nvPr/>
          </p:nvSpPr>
          <p:spPr>
            <a:xfrm>
              <a:off x="1" y="0"/>
              <a:ext cx="7559675" cy="360000"/>
            </a:xfrm>
            <a:prstGeom prst="rect">
              <a:avLst/>
            </a:prstGeom>
            <a:solidFill>
              <a:srgbClr val="FFEC4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8"/>
            <p:cNvSpPr/>
            <p:nvPr/>
          </p:nvSpPr>
          <p:spPr>
            <a:xfrm>
              <a:off x="0" y="346244"/>
              <a:ext cx="7559666" cy="108000"/>
            </a:xfrm>
            <a:prstGeom prst="rect">
              <a:avLst/>
            </a:prstGeom>
            <a:solidFill>
              <a:srgbClr val="FFF7A7"/>
            </a:solidFill>
            <a:ln>
              <a:noFill/>
            </a:ln>
          </p:spPr>
          <p:style>
            <a:lnRef idx="2">
              <a:schemeClr val="accent1">
                <a:shade val="50000"/>
              </a:schemeClr>
            </a:lnRef>
            <a:fillRef idx="1">
              <a:schemeClr val="accent1"/>
            </a:fillRef>
            <a:effectRef idx="0">
              <a:schemeClr val="accent1"/>
            </a:effectRef>
            <a:fontRef idx="minor">
              <a:schemeClr val="lt1"/>
            </a:fontRef>
          </p:style>
        </p:sp>
      </p:grpSp>
      <p:pic>
        <p:nvPicPr>
          <p:cNvPr id="18" name="Picture 2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875" y="226767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03801" y="2268538"/>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8" y="2267675"/>
            <a:ext cx="1440000" cy="1440000"/>
          </a:xfrm>
          <a:prstGeom prst="rect">
            <a:avLst/>
          </a:prstGeom>
        </p:spPr>
      </p:pic>
      <p:grpSp>
        <p:nvGrpSpPr>
          <p:cNvPr id="14" name="Grupp 13"/>
          <p:cNvGrpSpPr/>
          <p:nvPr/>
        </p:nvGrpSpPr>
        <p:grpSpPr>
          <a:xfrm flipV="1">
            <a:off x="-10" y="4861804"/>
            <a:ext cx="7559676" cy="454244"/>
            <a:chOff x="0" y="0"/>
            <a:chExt cx="7559676" cy="454244"/>
          </a:xfrm>
        </p:grpSpPr>
        <p:sp>
          <p:nvSpPr>
            <p:cNvPr id="15" name="Rectangle 6"/>
            <p:cNvSpPr/>
            <p:nvPr/>
          </p:nvSpPr>
          <p:spPr>
            <a:xfrm>
              <a:off x="1" y="0"/>
              <a:ext cx="7559675" cy="360000"/>
            </a:xfrm>
            <a:prstGeom prst="rect">
              <a:avLst/>
            </a:prstGeom>
            <a:solidFill>
              <a:srgbClr val="FFEC4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p:cNvSpPr/>
            <p:nvPr/>
          </p:nvSpPr>
          <p:spPr>
            <a:xfrm>
              <a:off x="0" y="346244"/>
              <a:ext cx="7559666" cy="108000"/>
            </a:xfrm>
            <a:prstGeom prst="rect">
              <a:avLst/>
            </a:prstGeom>
            <a:solidFill>
              <a:srgbClr val="FFF7A7"/>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214118762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9970" y="2125755"/>
            <a:ext cx="108546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687244"/>
            <a:ext cx="108546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0253" y="692001"/>
            <a:ext cx="108546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970" y="687244"/>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4730" y="687244"/>
            <a:ext cx="108546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Bildobjekt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9711" y="2125755"/>
            <a:ext cx="1080000" cy="1080000"/>
          </a:xfrm>
          <a:prstGeom prst="rect">
            <a:avLst/>
          </a:prstGeom>
        </p:spPr>
      </p:pic>
      <p:pic>
        <p:nvPicPr>
          <p:cNvPr id="10" name="Bildobjekt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4950" y="2125756"/>
            <a:ext cx="1080000" cy="1080000"/>
          </a:xfrm>
          <a:prstGeom prst="rect">
            <a:avLst/>
          </a:prstGeom>
        </p:spPr>
      </p:pic>
      <p:sp>
        <p:nvSpPr>
          <p:cNvPr id="13" name="Rektangel 12"/>
          <p:cNvSpPr/>
          <p:nvPr/>
        </p:nvSpPr>
        <p:spPr>
          <a:xfrm>
            <a:off x="359837" y="417425"/>
            <a:ext cx="6840000" cy="4492800"/>
          </a:xfrm>
          <a:prstGeom prst="rect">
            <a:avLst/>
          </a:prstGeom>
          <a:noFill/>
          <a:ln w="3175">
            <a:solidFill>
              <a:srgbClr val="FFE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14"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240190" y="2125755"/>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2138" y="3563438"/>
            <a:ext cx="1080000" cy="1080000"/>
          </a:xfrm>
          <a:prstGeom prst="rect">
            <a:avLst/>
          </a:prstGeom>
        </p:spPr>
      </p:pic>
      <p:pic>
        <p:nvPicPr>
          <p:cNvPr id="15" name="Bildobjekt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03318" y="3563438"/>
            <a:ext cx="1080000" cy="1080000"/>
          </a:xfrm>
          <a:prstGeom prst="rect">
            <a:avLst/>
          </a:prstGeom>
        </p:spPr>
      </p:pic>
      <p:pic>
        <p:nvPicPr>
          <p:cNvPr id="16" name="Bildobjekt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39925" y="687244"/>
            <a:ext cx="1080000" cy="1080000"/>
          </a:xfrm>
          <a:prstGeom prst="rect">
            <a:avLst/>
          </a:prstGeom>
        </p:spPr>
      </p:pic>
      <p:pic>
        <p:nvPicPr>
          <p:cNvPr id="17" name="Bildobjekt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45713" y="3563438"/>
            <a:ext cx="1080000" cy="1080000"/>
          </a:xfrm>
          <a:prstGeom prst="rect">
            <a:avLst/>
          </a:prstGeom>
        </p:spPr>
      </p:pic>
      <p:pic>
        <p:nvPicPr>
          <p:cNvPr id="18" name="Bildobjekt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39925" y="3563438"/>
            <a:ext cx="1080000" cy="1080000"/>
          </a:xfrm>
          <a:prstGeom prst="rect">
            <a:avLst/>
          </a:prstGeom>
        </p:spPr>
      </p:pic>
      <p:pic>
        <p:nvPicPr>
          <p:cNvPr id="19" name="Bildobjekt 1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9750" y="3563438"/>
            <a:ext cx="1080000" cy="1080000"/>
          </a:xfrm>
          <a:prstGeom prst="rect">
            <a:avLst/>
          </a:prstGeom>
        </p:spPr>
      </p:pic>
      <p:pic>
        <p:nvPicPr>
          <p:cNvPr id="21" name="Bildobjekt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8946" y="2125755"/>
            <a:ext cx="1080000" cy="1080000"/>
          </a:xfrm>
          <a:prstGeom prst="rect">
            <a:avLst/>
          </a:prstGeom>
        </p:spPr>
      </p:pic>
    </p:spTree>
    <p:extLst>
      <p:ext uri="{BB962C8B-B14F-4D97-AF65-F5344CB8AC3E}">
        <p14:creationId xmlns:p14="http://schemas.microsoft.com/office/powerpoint/2010/main" val="282771329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idx="4294967295"/>
          </p:nvPr>
        </p:nvSpPr>
        <p:spPr>
          <a:xfrm>
            <a:off x="539750" y="222649"/>
            <a:ext cx="6488731" cy="1776632"/>
          </a:xfrm>
        </p:spPr>
        <p:txBody>
          <a:bodyPr/>
          <a:lstStyle/>
          <a:p>
            <a:r>
              <a:rPr lang="sv-SE" dirty="0"/>
              <a:t>Var hände det? </a:t>
            </a:r>
          </a:p>
        </p:txBody>
      </p:sp>
      <p:grpSp>
        <p:nvGrpSpPr>
          <p:cNvPr id="2" name="Grupp 1"/>
          <p:cNvGrpSpPr/>
          <p:nvPr/>
        </p:nvGrpSpPr>
        <p:grpSpPr>
          <a:xfrm>
            <a:off x="-3919" y="0"/>
            <a:ext cx="7561634" cy="468000"/>
            <a:chOff x="-3919" y="0"/>
            <a:chExt cx="7561634" cy="468000"/>
          </a:xfrm>
        </p:grpSpPr>
        <p:sp>
          <p:nvSpPr>
            <p:cNvPr id="10" name="Rectangle 6"/>
            <p:cNvSpPr/>
            <p:nvPr/>
          </p:nvSpPr>
          <p:spPr>
            <a:xfrm>
              <a:off x="-1960" y="0"/>
              <a:ext cx="7559675" cy="360000"/>
            </a:xfrm>
            <a:prstGeom prst="rect">
              <a:avLst/>
            </a:prstGeom>
            <a:solidFill>
              <a:srgbClr val="FF2D2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8"/>
            <p:cNvSpPr/>
            <p:nvPr/>
          </p:nvSpPr>
          <p:spPr>
            <a:xfrm>
              <a:off x="-3919" y="360000"/>
              <a:ext cx="7559666" cy="108000"/>
            </a:xfrm>
            <a:prstGeom prst="rect">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sp>
      </p:grpSp>
      <p:pic>
        <p:nvPicPr>
          <p:cNvPr id="14" name="Picture 2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875" y="226767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92017" y="226767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3946" y="2267675"/>
            <a:ext cx="1440000" cy="1440000"/>
          </a:xfrm>
          <a:prstGeom prst="rect">
            <a:avLst/>
          </a:prstGeom>
        </p:spPr>
      </p:pic>
      <p:grpSp>
        <p:nvGrpSpPr>
          <p:cNvPr id="5" name="Grupp 4"/>
          <p:cNvGrpSpPr/>
          <p:nvPr/>
        </p:nvGrpSpPr>
        <p:grpSpPr>
          <a:xfrm>
            <a:off x="-2363" y="4859650"/>
            <a:ext cx="7565327" cy="468000"/>
            <a:chOff x="-2363" y="4859650"/>
            <a:chExt cx="7565327" cy="468000"/>
          </a:xfrm>
        </p:grpSpPr>
        <p:sp>
          <p:nvSpPr>
            <p:cNvPr id="17" name="Rectangle 6"/>
            <p:cNvSpPr/>
            <p:nvPr/>
          </p:nvSpPr>
          <p:spPr>
            <a:xfrm flipV="1">
              <a:off x="-2363" y="4967650"/>
              <a:ext cx="7559675" cy="360000"/>
            </a:xfrm>
            <a:prstGeom prst="rect">
              <a:avLst/>
            </a:prstGeom>
            <a:solidFill>
              <a:srgbClr val="FF2D2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8"/>
            <p:cNvSpPr/>
            <p:nvPr/>
          </p:nvSpPr>
          <p:spPr>
            <a:xfrm flipV="1">
              <a:off x="3298" y="4859650"/>
              <a:ext cx="7559666" cy="108000"/>
            </a:xfrm>
            <a:prstGeom prst="rect">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116783220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274" y="684213"/>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337" y="2127596"/>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1544" y="684213"/>
            <a:ext cx="107457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8134" y="2127596"/>
            <a:ext cx="1074567"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5" descr="C:\Users\kartor\AppData\Local\Microsoft\Windows\Temporary Internet Files\Content.IE5\O8H9XAVD\bus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9925" y="212759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546" y="2127596"/>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237384" y="68421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588654" y="68421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kartor\AppData\Local\Microsoft\Windows\Temporary Internet Files\Content.IE5\O8H9XAVD\arbet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39925" y="684213"/>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2" name="Rektangel 11"/>
          <p:cNvSpPr/>
          <p:nvPr/>
        </p:nvSpPr>
        <p:spPr>
          <a:xfrm>
            <a:off x="359837" y="359825"/>
            <a:ext cx="6840000" cy="4608000"/>
          </a:xfrm>
          <a:prstGeom prst="rect">
            <a:avLst/>
          </a:prstGeom>
          <a:noFill/>
          <a:ln w="3175">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13" name="Picture 6"/>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236019" y="2127596"/>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Bildobjekt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92373" y="3570979"/>
            <a:ext cx="1080000" cy="1080000"/>
          </a:xfrm>
          <a:prstGeom prst="rect">
            <a:avLst/>
          </a:prstGeom>
        </p:spPr>
      </p:pic>
      <p:pic>
        <p:nvPicPr>
          <p:cNvPr id="4" name="Bildobjekt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90741" y="3570979"/>
            <a:ext cx="1080000" cy="1080000"/>
          </a:xfrm>
          <a:prstGeom prst="rect">
            <a:avLst/>
          </a:prstGeom>
        </p:spPr>
      </p:pic>
      <p:pic>
        <p:nvPicPr>
          <p:cNvPr id="5" name="Bildobjekt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3189" y="3570979"/>
            <a:ext cx="1080000" cy="1080000"/>
          </a:xfrm>
          <a:prstGeom prst="rect">
            <a:avLst/>
          </a:prstGeom>
        </p:spPr>
      </p:pic>
      <p:pic>
        <p:nvPicPr>
          <p:cNvPr id="6" name="Bildobjekt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39925" y="3587307"/>
            <a:ext cx="1080000" cy="1080000"/>
          </a:xfrm>
          <a:prstGeom prst="rect">
            <a:avLst/>
          </a:prstGeom>
        </p:spPr>
      </p:pic>
      <p:pic>
        <p:nvPicPr>
          <p:cNvPr id="7" name="Bildobjekt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41557" y="3570979"/>
            <a:ext cx="1080000" cy="1080000"/>
          </a:xfrm>
          <a:prstGeom prst="rect">
            <a:avLst/>
          </a:prstGeom>
        </p:spPr>
      </p:pic>
    </p:spTree>
    <p:extLst>
      <p:ext uri="{BB962C8B-B14F-4D97-AF65-F5344CB8AC3E}">
        <p14:creationId xmlns:p14="http://schemas.microsoft.com/office/powerpoint/2010/main" val="201214942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680371" y="222649"/>
            <a:ext cx="6348110" cy="1776632"/>
          </a:xfrm>
        </p:spPr>
        <p:txBody>
          <a:bodyPr/>
          <a:lstStyle/>
          <a:p>
            <a:r>
              <a:rPr lang="sv-SE" dirty="0"/>
              <a:t>Har jag uppfattat dig rätt?</a:t>
            </a:r>
          </a:p>
        </p:txBody>
      </p:sp>
      <p:grpSp>
        <p:nvGrpSpPr>
          <p:cNvPr id="5" name="Grupp 4">
            <a:extLst>
              <a:ext uri="{FF2B5EF4-FFF2-40B4-BE49-F238E27FC236}">
                <a16:creationId xmlns:a16="http://schemas.microsoft.com/office/drawing/2014/main" id="{5F119F58-BC73-46AF-9A2F-635B346B53B7}"/>
              </a:ext>
            </a:extLst>
          </p:cNvPr>
          <p:cNvGrpSpPr/>
          <p:nvPr/>
        </p:nvGrpSpPr>
        <p:grpSpPr>
          <a:xfrm>
            <a:off x="-1959" y="-3663"/>
            <a:ext cx="7561634" cy="455068"/>
            <a:chOff x="-1959" y="-3663"/>
            <a:chExt cx="7561634" cy="455068"/>
          </a:xfrm>
        </p:grpSpPr>
        <p:sp>
          <p:nvSpPr>
            <p:cNvPr id="8" name="Rectangle 6"/>
            <p:cNvSpPr/>
            <p:nvPr/>
          </p:nvSpPr>
          <p:spPr>
            <a:xfrm>
              <a:off x="0" y="-3663"/>
              <a:ext cx="755967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959" y="343405"/>
              <a:ext cx="7559666" cy="1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pic>
        <p:nvPicPr>
          <p:cNvPr id="12" name="Bildobjekt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400" y="2136871"/>
            <a:ext cx="1272695" cy="1272695"/>
          </a:xfrm>
          <a:prstGeom prst="rect">
            <a:avLst/>
          </a:prstGeom>
        </p:spPr>
      </p:pic>
      <p:pic>
        <p:nvPicPr>
          <p:cNvPr id="13" name="Picture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51654" y="2162569"/>
            <a:ext cx="1272695" cy="1272695"/>
          </a:xfrm>
          <a:prstGeom prst="rect">
            <a:avLst/>
          </a:prstGeom>
          <a:noFill/>
          <a:extLst>
            <a:ext uri="{909E8E84-426E-40DD-AFC4-6F175D3DCCD1}">
              <a14:hiddenFill xmlns:a14="http://schemas.microsoft.com/office/drawing/2010/main">
                <a:solidFill>
                  <a:srgbClr val="FFFFFF"/>
                </a:solidFill>
              </a14:hiddenFill>
            </a:ext>
          </a:extLst>
        </p:spPr>
      </p:pic>
      <p:pic>
        <p:nvPicPr>
          <p:cNvPr id="15" name="Bildobjekt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4527" y="2162569"/>
            <a:ext cx="1272695" cy="1272695"/>
          </a:xfrm>
          <a:prstGeom prst="rect">
            <a:avLst/>
          </a:prstGeom>
        </p:spPr>
      </p:pic>
      <p:grpSp>
        <p:nvGrpSpPr>
          <p:cNvPr id="6" name="Grupp 5">
            <a:extLst>
              <a:ext uri="{FF2B5EF4-FFF2-40B4-BE49-F238E27FC236}">
                <a16:creationId xmlns:a16="http://schemas.microsoft.com/office/drawing/2014/main" id="{DD7E6940-489D-472F-937E-1ED3C9B5B47F}"/>
              </a:ext>
            </a:extLst>
          </p:cNvPr>
          <p:cNvGrpSpPr/>
          <p:nvPr/>
        </p:nvGrpSpPr>
        <p:grpSpPr>
          <a:xfrm>
            <a:off x="-1959" y="4872104"/>
            <a:ext cx="7561634" cy="455068"/>
            <a:chOff x="-1959" y="4872104"/>
            <a:chExt cx="7561634" cy="455068"/>
          </a:xfrm>
        </p:grpSpPr>
        <p:sp>
          <p:nvSpPr>
            <p:cNvPr id="16" name="Rectangle 6"/>
            <p:cNvSpPr/>
            <p:nvPr/>
          </p:nvSpPr>
          <p:spPr>
            <a:xfrm flipV="1">
              <a:off x="0" y="4967172"/>
              <a:ext cx="755967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8"/>
            <p:cNvSpPr/>
            <p:nvPr/>
          </p:nvSpPr>
          <p:spPr>
            <a:xfrm flipV="1">
              <a:off x="-1959" y="4872104"/>
              <a:ext cx="7559666" cy="1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pic>
        <p:nvPicPr>
          <p:cNvPr id="18" name="Bildobjekt 17">
            <a:extLst>
              <a:ext uri="{FF2B5EF4-FFF2-40B4-BE49-F238E27FC236}">
                <a16:creationId xmlns:a16="http://schemas.microsoft.com/office/drawing/2014/main" id="{9593BB9E-F995-44CA-8EDB-1AA5FE094A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273" y="2162569"/>
            <a:ext cx="1272695" cy="1272695"/>
          </a:xfrm>
          <a:prstGeom prst="rect">
            <a:avLst/>
          </a:prstGeom>
        </p:spPr>
      </p:pic>
    </p:spTree>
    <p:extLst>
      <p:ext uri="{BB962C8B-B14F-4D97-AF65-F5344CB8AC3E}">
        <p14:creationId xmlns:p14="http://schemas.microsoft.com/office/powerpoint/2010/main" val="114038177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5875"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83801"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a:xfrm>
            <a:off x="359837" y="359825"/>
            <a:ext cx="6840000" cy="46080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spTree>
    <p:extLst>
      <p:ext uri="{BB962C8B-B14F-4D97-AF65-F5344CB8AC3E}">
        <p14:creationId xmlns:p14="http://schemas.microsoft.com/office/powerpoint/2010/main" val="126354125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39750" y="192169"/>
            <a:ext cx="6488731" cy="1776632"/>
          </a:xfrm>
        </p:spPr>
        <p:txBody>
          <a:bodyPr/>
          <a:lstStyle/>
          <a:p>
            <a:r>
              <a:rPr lang="sv-SE" dirty="0"/>
              <a:t>Hur mår du nu?</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750" y="2266077"/>
            <a:ext cx="1440000" cy="1440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p 3"/>
          <p:cNvGrpSpPr/>
          <p:nvPr/>
        </p:nvGrpSpPr>
        <p:grpSpPr>
          <a:xfrm>
            <a:off x="-1968" y="0"/>
            <a:ext cx="7561643" cy="462485"/>
            <a:chOff x="-1968" y="0"/>
            <a:chExt cx="7561643" cy="462485"/>
          </a:xfrm>
        </p:grpSpPr>
        <p:sp>
          <p:nvSpPr>
            <p:cNvPr id="8" name="Rectangle 6"/>
            <p:cNvSpPr/>
            <p:nvPr/>
          </p:nvSpPr>
          <p:spPr>
            <a:xfrm>
              <a:off x="-1968" y="0"/>
              <a:ext cx="7559675" cy="360000"/>
            </a:xfrm>
            <a:prstGeom prst="rect">
              <a:avLst/>
            </a:prstGeom>
            <a:solidFill>
              <a:srgbClr val="FF9A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 y="354485"/>
              <a:ext cx="7559666"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grpSp>
      <p:pic>
        <p:nvPicPr>
          <p:cNvPr id="12" name="Bildobjekt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660" y="2266077"/>
            <a:ext cx="1440000" cy="1440000"/>
          </a:xfrm>
          <a:prstGeom prst="rect">
            <a:avLst/>
          </a:prstGeom>
        </p:spPr>
      </p:pic>
      <p:pic>
        <p:nvPicPr>
          <p:cNvPr id="13" name="Picture 2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88481" y="226607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05570" y="2266077"/>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upp 14"/>
          <p:cNvGrpSpPr/>
          <p:nvPr/>
        </p:nvGrpSpPr>
        <p:grpSpPr>
          <a:xfrm flipV="1">
            <a:off x="-3936" y="4866512"/>
            <a:ext cx="7561643" cy="462485"/>
            <a:chOff x="-1968" y="0"/>
            <a:chExt cx="7561643" cy="462485"/>
          </a:xfrm>
        </p:grpSpPr>
        <p:sp>
          <p:nvSpPr>
            <p:cNvPr id="16" name="Rectangle 6"/>
            <p:cNvSpPr/>
            <p:nvPr/>
          </p:nvSpPr>
          <p:spPr>
            <a:xfrm>
              <a:off x="-1968" y="0"/>
              <a:ext cx="7559675" cy="360000"/>
            </a:xfrm>
            <a:prstGeom prst="rect">
              <a:avLst/>
            </a:prstGeom>
            <a:solidFill>
              <a:srgbClr val="FF9A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8"/>
            <p:cNvSpPr/>
            <p:nvPr/>
          </p:nvSpPr>
          <p:spPr>
            <a:xfrm>
              <a:off x="9" y="354485"/>
              <a:ext cx="7559666"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67343070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50" y="2123825"/>
            <a:ext cx="1080000" cy="1080000"/>
          </a:xfrm>
          <a:prstGeom prst="rect">
            <a:avLst/>
          </a:prstGeom>
        </p:spPr>
      </p:pic>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684213"/>
            <a:ext cx="1080000" cy="1080000"/>
          </a:xfrm>
          <a:prstGeom prst="rect">
            <a:avLst/>
          </a:prstGeom>
        </p:spPr>
      </p:pic>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0422" y="684213"/>
            <a:ext cx="1080000" cy="1080000"/>
          </a:xfrm>
          <a:prstGeom prst="rect">
            <a:avLst/>
          </a:prstGeom>
        </p:spPr>
      </p:pic>
      <p:pic>
        <p:nvPicPr>
          <p:cNvPr id="5" name="Bildobjekt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1631" y="2123825"/>
            <a:ext cx="1080000" cy="1080000"/>
          </a:xfrm>
          <a:prstGeom prst="rect">
            <a:avLst/>
          </a:prstGeom>
        </p:spPr>
      </p:pic>
      <p:pic>
        <p:nvPicPr>
          <p:cNvPr id="6" name="Picture 2" descr="\\gotfsudu01.udu.intra\Users_Folders\kartor\Desktop\oroli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3512" y="2123825"/>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gotfsudu01.udu.intra\Users_Folders\kartor\Desktop\tryg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2437" y="68421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7274" y="2123825"/>
            <a:ext cx="1080000" cy="1080000"/>
          </a:xfrm>
          <a:prstGeom prst="rect">
            <a:avLst/>
          </a:prstGeom>
        </p:spPr>
      </p:pic>
      <p:pic>
        <p:nvPicPr>
          <p:cNvPr id="10" name="Bildobjekt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41094" y="684213"/>
            <a:ext cx="1080000" cy="1080000"/>
          </a:xfrm>
          <a:prstGeom prst="rect">
            <a:avLst/>
          </a:prstGeom>
        </p:spPr>
      </p:pic>
      <p:pic>
        <p:nvPicPr>
          <p:cNvPr id="12" name="Bildobjekt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91766" y="684213"/>
            <a:ext cx="1080000" cy="1080000"/>
          </a:xfrm>
          <a:prstGeom prst="rect">
            <a:avLst/>
          </a:prstGeom>
        </p:spPr>
      </p:pic>
      <p:pic>
        <p:nvPicPr>
          <p:cNvPr id="13" name="Picture 3" descr="C:\Users\kartor\AppData\Local\Microsoft\Windows\Temporary Internet Files\Content.IE5\3KEHH7H0\skämma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95393" y="2123825"/>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5" name="Rektangel 14"/>
          <p:cNvSpPr/>
          <p:nvPr/>
        </p:nvSpPr>
        <p:spPr>
          <a:xfrm>
            <a:off x="359837" y="359825"/>
            <a:ext cx="6840000" cy="4608000"/>
          </a:xfrm>
          <a:prstGeom prst="rect">
            <a:avLst/>
          </a:prstGeom>
          <a:no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11" name="Bildobjekt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9750" y="3545825"/>
            <a:ext cx="1080000" cy="1080000"/>
          </a:xfrm>
          <a:prstGeom prst="rect">
            <a:avLst/>
          </a:prstGeom>
        </p:spPr>
      </p:pic>
      <p:pic>
        <p:nvPicPr>
          <p:cNvPr id="14" name="Bildobjekt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43512" y="3568836"/>
            <a:ext cx="1080000" cy="1080000"/>
          </a:xfrm>
          <a:prstGeom prst="rect">
            <a:avLst/>
          </a:prstGeom>
        </p:spPr>
      </p:pic>
      <p:pic>
        <p:nvPicPr>
          <p:cNvPr id="16" name="Bildobjekt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91631" y="3563438"/>
            <a:ext cx="1080000" cy="1080000"/>
          </a:xfrm>
          <a:prstGeom prst="rect">
            <a:avLst/>
          </a:prstGeom>
        </p:spPr>
      </p:pic>
      <p:pic>
        <p:nvPicPr>
          <p:cNvPr id="17" name="Bildobjekt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95501" y="3563438"/>
            <a:ext cx="1080000" cy="1080000"/>
          </a:xfrm>
          <a:prstGeom prst="rect">
            <a:avLst/>
          </a:prstGeom>
        </p:spPr>
      </p:pic>
      <p:pic>
        <p:nvPicPr>
          <p:cNvPr id="18" name="Bildobjekt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39925" y="3563438"/>
            <a:ext cx="1080000" cy="1080000"/>
          </a:xfrm>
          <a:prstGeom prst="rect">
            <a:avLst/>
          </a:prstGeom>
        </p:spPr>
      </p:pic>
    </p:spTree>
    <p:extLst>
      <p:ext uri="{BB962C8B-B14F-4D97-AF65-F5344CB8AC3E}">
        <p14:creationId xmlns:p14="http://schemas.microsoft.com/office/powerpoint/2010/main" val="17787843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39750" y="192169"/>
            <a:ext cx="6488731" cy="1776632"/>
          </a:xfrm>
        </p:spPr>
        <p:txBody>
          <a:bodyPr/>
          <a:lstStyle/>
          <a:p>
            <a:r>
              <a:rPr lang="sv-SE" dirty="0"/>
              <a:t>Vad vill du ha hjälp med nu?</a:t>
            </a:r>
          </a:p>
        </p:txBody>
      </p:sp>
      <p:grpSp>
        <p:nvGrpSpPr>
          <p:cNvPr id="7" name="Grupp 6"/>
          <p:cNvGrpSpPr/>
          <p:nvPr/>
        </p:nvGrpSpPr>
        <p:grpSpPr>
          <a:xfrm>
            <a:off x="-1960" y="0"/>
            <a:ext cx="7559675" cy="456118"/>
            <a:chOff x="-1960" y="0"/>
            <a:chExt cx="7559675" cy="456118"/>
          </a:xfrm>
        </p:grpSpPr>
        <p:sp>
          <p:nvSpPr>
            <p:cNvPr id="3" name="Rectangle 6"/>
            <p:cNvSpPr/>
            <p:nvPr/>
          </p:nvSpPr>
          <p:spPr>
            <a:xfrm>
              <a:off x="-1960" y="0"/>
              <a:ext cx="7559675" cy="360000"/>
            </a:xfrm>
            <a:prstGeom prst="rect">
              <a:avLst/>
            </a:prstGeom>
            <a:solidFill>
              <a:srgbClr val="9A4D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8"/>
            <p:cNvSpPr/>
            <p:nvPr/>
          </p:nvSpPr>
          <p:spPr>
            <a:xfrm>
              <a:off x="-1960" y="348118"/>
              <a:ext cx="7559666" cy="108000"/>
            </a:xfrm>
            <a:prstGeom prst="rect">
              <a:avLst/>
            </a:prstGeom>
            <a:solidFill>
              <a:srgbClr val="C86400"/>
            </a:solidFill>
            <a:ln>
              <a:noFill/>
            </a:ln>
          </p:spPr>
          <p:style>
            <a:lnRef idx="2">
              <a:schemeClr val="accent1">
                <a:shade val="50000"/>
              </a:schemeClr>
            </a:lnRef>
            <a:fillRef idx="1">
              <a:schemeClr val="accent1"/>
            </a:fillRef>
            <a:effectRef idx="0">
              <a:schemeClr val="accent1"/>
            </a:effectRef>
            <a:fontRef idx="minor">
              <a:schemeClr val="lt1"/>
            </a:fontRef>
          </p:style>
        </p:sp>
      </p:grpSp>
      <p:pic>
        <p:nvPicPr>
          <p:cNvPr id="8" name="Picture 2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88481" y="226767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750" y="226767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kartor\AppData\Local\Microsoft\Windows\Temporary Internet Files\Content.IE5\STN9MEOI\hjälp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2660" y="226767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05570" y="226767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upp 12"/>
          <p:cNvGrpSpPr/>
          <p:nvPr/>
        </p:nvGrpSpPr>
        <p:grpSpPr>
          <a:xfrm flipV="1">
            <a:off x="-1960" y="4870450"/>
            <a:ext cx="7559675" cy="456118"/>
            <a:chOff x="-1960" y="0"/>
            <a:chExt cx="7559675" cy="456118"/>
          </a:xfrm>
        </p:grpSpPr>
        <p:sp>
          <p:nvSpPr>
            <p:cNvPr id="14" name="Rectangle 6"/>
            <p:cNvSpPr/>
            <p:nvPr/>
          </p:nvSpPr>
          <p:spPr>
            <a:xfrm>
              <a:off x="-1960" y="0"/>
              <a:ext cx="7559675" cy="360000"/>
            </a:xfrm>
            <a:prstGeom prst="rect">
              <a:avLst/>
            </a:prstGeom>
            <a:solidFill>
              <a:srgbClr val="9A4D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8"/>
            <p:cNvSpPr/>
            <p:nvPr/>
          </p:nvSpPr>
          <p:spPr>
            <a:xfrm>
              <a:off x="-1960" y="348118"/>
              <a:ext cx="7559666" cy="108000"/>
            </a:xfrm>
            <a:prstGeom prst="rect">
              <a:avLst/>
            </a:prstGeom>
            <a:solidFill>
              <a:srgbClr val="C86400"/>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383413149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37964" y="68112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8402" y="2128147"/>
            <a:ext cx="1080000" cy="1080000"/>
          </a:xfrm>
          <a:prstGeom prst="rect">
            <a:avLst/>
          </a:prstGeom>
        </p:spPr>
      </p:pic>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4917" y="2128147"/>
            <a:ext cx="1080000" cy="1080000"/>
          </a:xfrm>
          <a:prstGeom prst="rect">
            <a:avLst/>
          </a:prstGeom>
        </p:spPr>
      </p:pic>
      <p:pic>
        <p:nvPicPr>
          <p:cNvPr id="11" name="Bildobjekt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1886" y="2128147"/>
            <a:ext cx="1080000" cy="1080000"/>
          </a:xfrm>
          <a:prstGeom prst="rect">
            <a:avLst/>
          </a:prstGeom>
        </p:spPr>
      </p:pic>
      <p:pic>
        <p:nvPicPr>
          <p:cNvPr id="12" name="Bildobjekt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9304" y="681126"/>
            <a:ext cx="1080000" cy="1080000"/>
          </a:xfrm>
          <a:prstGeom prst="rect">
            <a:avLst/>
          </a:prstGeom>
        </p:spPr>
      </p:pic>
      <p:pic>
        <p:nvPicPr>
          <p:cNvPr id="13" name="Bildobjekt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8858" y="681126"/>
            <a:ext cx="1080000" cy="1080000"/>
          </a:xfrm>
          <a:prstGeom prst="rect">
            <a:avLst/>
          </a:prstGeom>
        </p:spPr>
      </p:pic>
      <p:pic>
        <p:nvPicPr>
          <p:cNvPr id="14" name="Bildobjekt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8412" y="681126"/>
            <a:ext cx="1080000" cy="1080000"/>
          </a:xfrm>
          <a:prstGeom prst="rect">
            <a:avLst/>
          </a:prstGeom>
        </p:spPr>
      </p:pic>
      <p:pic>
        <p:nvPicPr>
          <p:cNvPr id="15" name="Bildobjekt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95370" y="2128147"/>
            <a:ext cx="1080000" cy="1080000"/>
          </a:xfrm>
          <a:prstGeom prst="rect">
            <a:avLst/>
          </a:prstGeom>
        </p:spPr>
      </p:pic>
      <p:sp>
        <p:nvSpPr>
          <p:cNvPr id="16" name="Rektangel 15"/>
          <p:cNvSpPr/>
          <p:nvPr/>
        </p:nvSpPr>
        <p:spPr>
          <a:xfrm>
            <a:off x="359837" y="359825"/>
            <a:ext cx="6840000" cy="4608000"/>
          </a:xfrm>
          <a:prstGeom prst="rect">
            <a:avLst/>
          </a:prstGeom>
          <a:noFill/>
          <a:ln w="3175">
            <a:solidFill>
              <a:srgbClr val="C86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17" name="Picture 2" descr="C:\Users\kartor\AppData\Local\Microsoft\Windows\Temporary Internet Files\Content.IE5\3KEHH7H0\tal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9750" y="68112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548854" y="2128147"/>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89882" y="3563438"/>
            <a:ext cx="1080000" cy="1080000"/>
          </a:xfrm>
          <a:prstGeom prst="rect">
            <a:avLst/>
          </a:prstGeom>
        </p:spPr>
      </p:pic>
      <p:pic>
        <p:nvPicPr>
          <p:cNvPr id="4" name="Bildobjekt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39838" y="3563438"/>
            <a:ext cx="1080000" cy="1080000"/>
          </a:xfrm>
          <a:prstGeom prst="rect">
            <a:avLst/>
          </a:prstGeom>
        </p:spPr>
      </p:pic>
      <p:pic>
        <p:nvPicPr>
          <p:cNvPr id="6" name="Bildobjekt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9750" y="3563438"/>
            <a:ext cx="1080000" cy="1080000"/>
          </a:xfrm>
          <a:prstGeom prst="rect">
            <a:avLst/>
          </a:prstGeom>
        </p:spPr>
      </p:pic>
      <p:pic>
        <p:nvPicPr>
          <p:cNvPr id="7" name="Bildobjekt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89794" y="3563438"/>
            <a:ext cx="1080000" cy="1080000"/>
          </a:xfrm>
          <a:prstGeom prst="rect">
            <a:avLst/>
          </a:prstGeom>
        </p:spPr>
      </p:pic>
      <p:pic>
        <p:nvPicPr>
          <p:cNvPr id="10" name="Bildobjekt 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39925" y="3563438"/>
            <a:ext cx="1080000" cy="1080000"/>
          </a:xfrm>
          <a:prstGeom prst="rect">
            <a:avLst/>
          </a:prstGeom>
        </p:spPr>
      </p:pic>
    </p:spTree>
    <p:extLst>
      <p:ext uri="{BB962C8B-B14F-4D97-AF65-F5344CB8AC3E}">
        <p14:creationId xmlns:p14="http://schemas.microsoft.com/office/powerpoint/2010/main" val="375254150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idx="4294967295"/>
          </p:nvPr>
        </p:nvSpPr>
        <p:spPr>
          <a:xfrm>
            <a:off x="539750" y="192169"/>
            <a:ext cx="6480175" cy="1776632"/>
          </a:xfrm>
        </p:spPr>
        <p:txBody>
          <a:bodyPr/>
          <a:lstStyle/>
          <a:p>
            <a:r>
              <a:rPr lang="sv-SE" dirty="0"/>
              <a:t>Jag är orolig för dig och undrar om det har hänt något?</a:t>
            </a:r>
          </a:p>
        </p:txBody>
      </p:sp>
      <p:sp>
        <p:nvSpPr>
          <p:cNvPr id="10" name="Rectangle 6"/>
          <p:cNvSpPr/>
          <p:nvPr/>
        </p:nvSpPr>
        <p:spPr>
          <a:xfrm>
            <a:off x="0" y="0"/>
            <a:ext cx="7559675" cy="360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8"/>
          <p:cNvSpPr/>
          <p:nvPr/>
        </p:nvSpPr>
        <p:spPr>
          <a:xfrm>
            <a:off x="-1959" y="361909"/>
            <a:ext cx="7559666" cy="10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2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79925" y="2268538"/>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750" y="2268538"/>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19808" y="2268538"/>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6"/>
          <p:cNvSpPr/>
          <p:nvPr/>
        </p:nvSpPr>
        <p:spPr>
          <a:xfrm flipV="1">
            <a:off x="1959" y="4963849"/>
            <a:ext cx="7559675" cy="360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p:cNvSpPr/>
          <p:nvPr/>
        </p:nvSpPr>
        <p:spPr>
          <a:xfrm flipV="1">
            <a:off x="0" y="4853940"/>
            <a:ext cx="7559666" cy="10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9866" y="2268538"/>
            <a:ext cx="1440000" cy="1440000"/>
          </a:xfrm>
          <a:prstGeom prst="rect">
            <a:avLst/>
          </a:prstGeom>
        </p:spPr>
      </p:pic>
    </p:spTree>
    <p:extLst>
      <p:ext uri="{BB962C8B-B14F-4D97-AF65-F5344CB8AC3E}">
        <p14:creationId xmlns:p14="http://schemas.microsoft.com/office/powerpoint/2010/main" val="375482027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680371" y="222649"/>
            <a:ext cx="6348110" cy="1776632"/>
          </a:xfrm>
        </p:spPr>
        <p:txBody>
          <a:bodyPr/>
          <a:lstStyle/>
          <a:p>
            <a:r>
              <a:rPr lang="sv-SE" dirty="0"/>
              <a:t>Vill du träffas och prata igen?</a:t>
            </a:r>
          </a:p>
        </p:txBody>
      </p:sp>
      <p:grpSp>
        <p:nvGrpSpPr>
          <p:cNvPr id="4" name="Grupp 3"/>
          <p:cNvGrpSpPr/>
          <p:nvPr/>
        </p:nvGrpSpPr>
        <p:grpSpPr>
          <a:xfrm>
            <a:off x="-1959" y="-3663"/>
            <a:ext cx="7561634" cy="455068"/>
            <a:chOff x="-1959" y="-3663"/>
            <a:chExt cx="7561634" cy="455068"/>
          </a:xfrm>
        </p:grpSpPr>
        <p:sp>
          <p:nvSpPr>
            <p:cNvPr id="8" name="Rectangle 6"/>
            <p:cNvSpPr/>
            <p:nvPr/>
          </p:nvSpPr>
          <p:spPr>
            <a:xfrm>
              <a:off x="0" y="-3663"/>
              <a:ext cx="7559675" cy="360000"/>
            </a:xfrm>
            <a:prstGeom prst="rect">
              <a:avLst/>
            </a:prstGeom>
            <a:solidFill>
              <a:srgbClr val="FF53A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959" y="343405"/>
              <a:ext cx="7559666" cy="108000"/>
            </a:xfrm>
            <a:prstGeom prst="rect">
              <a:avLst/>
            </a:prstGeom>
            <a:solidFill>
              <a:srgbClr val="F0AAD4"/>
            </a:solidFill>
            <a:ln>
              <a:noFill/>
            </a:ln>
          </p:spPr>
          <p:style>
            <a:lnRef idx="2">
              <a:schemeClr val="accent1">
                <a:shade val="50000"/>
              </a:schemeClr>
            </a:lnRef>
            <a:fillRef idx="1">
              <a:schemeClr val="accent1"/>
            </a:fillRef>
            <a:effectRef idx="0">
              <a:schemeClr val="accent1"/>
            </a:effectRef>
            <a:fontRef idx="minor">
              <a:schemeClr val="lt1"/>
            </a:fontRef>
          </p:style>
        </p:sp>
      </p:grpSp>
      <p:pic>
        <p:nvPicPr>
          <p:cNvPr id="12" name="Bildobjekt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119" y="2162569"/>
            <a:ext cx="1272695" cy="1272695"/>
          </a:xfrm>
          <a:prstGeom prst="rect">
            <a:avLst/>
          </a:prstGeom>
        </p:spPr>
      </p:pic>
      <p:pic>
        <p:nvPicPr>
          <p:cNvPr id="13" name="Picture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62972" y="2165048"/>
            <a:ext cx="1272695" cy="1272695"/>
          </a:xfrm>
          <a:prstGeom prst="rect">
            <a:avLst/>
          </a:prstGeom>
          <a:noFill/>
          <a:extLst>
            <a:ext uri="{909E8E84-426E-40DD-AFC4-6F175D3DCCD1}">
              <a14:hiddenFill xmlns:a14="http://schemas.microsoft.com/office/drawing/2010/main">
                <a:solidFill>
                  <a:srgbClr val="FFFFFF"/>
                </a:solidFill>
              </a14:hiddenFill>
            </a:ext>
          </a:extLst>
        </p:spPr>
      </p:pic>
      <p:pic>
        <p:nvPicPr>
          <p:cNvPr id="15" name="Bildobjekt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5069" y="2163396"/>
            <a:ext cx="1272695" cy="1272695"/>
          </a:xfrm>
          <a:prstGeom prst="rect">
            <a:avLst/>
          </a:prstGeom>
        </p:spPr>
      </p:pic>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020" y="2164223"/>
            <a:ext cx="1272695" cy="1272695"/>
          </a:xfrm>
          <a:prstGeom prst="rect">
            <a:avLst/>
          </a:prstGeom>
        </p:spPr>
      </p:pic>
      <p:grpSp>
        <p:nvGrpSpPr>
          <p:cNvPr id="14" name="Grupp 13"/>
          <p:cNvGrpSpPr/>
          <p:nvPr/>
        </p:nvGrpSpPr>
        <p:grpSpPr>
          <a:xfrm flipV="1">
            <a:off x="-1959" y="4872104"/>
            <a:ext cx="7561634" cy="455068"/>
            <a:chOff x="-1959" y="-3663"/>
            <a:chExt cx="7561634" cy="455068"/>
          </a:xfrm>
        </p:grpSpPr>
        <p:sp>
          <p:nvSpPr>
            <p:cNvPr id="16" name="Rectangle 6"/>
            <p:cNvSpPr/>
            <p:nvPr/>
          </p:nvSpPr>
          <p:spPr>
            <a:xfrm>
              <a:off x="0" y="-3663"/>
              <a:ext cx="7559675" cy="360000"/>
            </a:xfrm>
            <a:prstGeom prst="rect">
              <a:avLst/>
            </a:prstGeom>
            <a:solidFill>
              <a:srgbClr val="FF53A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8"/>
            <p:cNvSpPr/>
            <p:nvPr/>
          </p:nvSpPr>
          <p:spPr>
            <a:xfrm>
              <a:off x="-1959" y="343405"/>
              <a:ext cx="7559666" cy="108000"/>
            </a:xfrm>
            <a:prstGeom prst="rect">
              <a:avLst/>
            </a:prstGeom>
            <a:solidFill>
              <a:srgbClr val="F0AAD4"/>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278601422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750"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99866"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19808" y="1943825"/>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59837" y="359825"/>
            <a:ext cx="6840000" cy="4608000"/>
          </a:xfrm>
          <a:prstGeom prst="rect">
            <a:avLst/>
          </a:prstGeom>
          <a:noFill/>
          <a:ln w="3175">
            <a:solidFill>
              <a:srgbClr val="FF53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925" y="1943825"/>
            <a:ext cx="1440000" cy="1440000"/>
          </a:xfrm>
          <a:prstGeom prst="rect">
            <a:avLst/>
          </a:prstGeom>
        </p:spPr>
      </p:pic>
    </p:spTree>
    <p:extLst>
      <p:ext uri="{BB962C8B-B14F-4D97-AF65-F5344CB8AC3E}">
        <p14:creationId xmlns:p14="http://schemas.microsoft.com/office/powerpoint/2010/main" val="2223452103"/>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cxnSp>
        <p:nvCxnSpPr>
          <p:cNvPr id="3" name="Rak 2"/>
          <p:cNvCxnSpPr/>
          <p:nvPr/>
        </p:nvCxnSpPr>
        <p:spPr>
          <a:xfrm>
            <a:off x="555271" y="2007230"/>
            <a:ext cx="64502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503" y="0"/>
            <a:ext cx="7559675" cy="772338"/>
            <a:chOff x="-2503" y="0"/>
            <a:chExt cx="7559675" cy="772338"/>
          </a:xfrm>
        </p:grpSpPr>
        <p:sp>
          <p:nvSpPr>
            <p:cNvPr id="9" name="Rectangle 6"/>
            <p:cNvSpPr/>
            <p:nvPr/>
          </p:nvSpPr>
          <p:spPr>
            <a:xfrm>
              <a:off x="-2503" y="0"/>
              <a:ext cx="7559675" cy="396000"/>
            </a:xfrm>
            <a:prstGeom prst="rect">
              <a:avLst/>
            </a:prstGeom>
            <a:solidFill>
              <a:srgbClr val="AF1E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8"/>
            <p:cNvSpPr/>
            <p:nvPr/>
          </p:nvSpPr>
          <p:spPr>
            <a:xfrm>
              <a:off x="-2494" y="376338"/>
              <a:ext cx="7559666" cy="396000"/>
            </a:xfrm>
            <a:prstGeom prst="rect">
              <a:avLst/>
            </a:prstGeom>
            <a:solidFill>
              <a:srgbClr val="E254A9"/>
            </a:solidFill>
            <a:ln>
              <a:noFill/>
            </a:ln>
          </p:spPr>
          <p:style>
            <a:lnRef idx="2">
              <a:schemeClr val="accent1">
                <a:shade val="50000"/>
              </a:schemeClr>
            </a:lnRef>
            <a:fillRef idx="1">
              <a:schemeClr val="accent1"/>
            </a:fillRef>
            <a:effectRef idx="0">
              <a:schemeClr val="accent1"/>
            </a:effectRef>
            <a:fontRef idx="minor">
              <a:schemeClr val="lt1"/>
            </a:fontRef>
          </p:style>
        </p:sp>
      </p:grpSp>
      <p:pic>
        <p:nvPicPr>
          <p:cNvPr id="25" name="Bildobjekt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9139" y="3261759"/>
            <a:ext cx="1150786" cy="850962"/>
          </a:xfrm>
          <a:prstGeom prst="rect">
            <a:avLst/>
          </a:prstGeom>
        </p:spPr>
      </p:pic>
      <p:sp>
        <p:nvSpPr>
          <p:cNvPr id="4" name="Platshållare för innehåll 3"/>
          <p:cNvSpPr>
            <a:spLocks noGrp="1"/>
          </p:cNvSpPr>
          <p:nvPr>
            <p:ph sz="half" idx="4294967295"/>
          </p:nvPr>
        </p:nvSpPr>
        <p:spPr>
          <a:xfrm>
            <a:off x="539750" y="1219200"/>
            <a:ext cx="6480175" cy="2766060"/>
          </a:xfrm>
          <a:prstGeom prst="rect">
            <a:avLst/>
          </a:prstGeom>
        </p:spPr>
        <p:txBody>
          <a:bodyPr numCol="2">
            <a:normAutofit/>
          </a:bodyPr>
          <a:lstStyle/>
          <a:p>
            <a:pPr marL="0" indent="0" algn="just">
              <a:buNone/>
            </a:pPr>
            <a:r>
              <a:rPr lang="sv-SE" sz="1100" dirty="0"/>
              <a:t>Det kan ibland vara svårt och inte minst jobbigt att börja prata om sina erfarenheter av våld, oavsett om det gäller att blivit utsatt av en partner, en nära anhörig eller av en personal. </a:t>
            </a:r>
          </a:p>
          <a:p>
            <a:pPr marL="0" indent="0" algn="just">
              <a:buNone/>
            </a:pPr>
            <a:r>
              <a:rPr lang="sv-SE" sz="1100" dirty="0"/>
              <a:t>Då kan det vara skönt att få hjälp med att börja samtala, både som utsatt och som samtalspartner. </a:t>
            </a:r>
          </a:p>
          <a:p>
            <a:pPr marL="0" indent="0" algn="just">
              <a:buNone/>
            </a:pPr>
            <a:r>
              <a:rPr lang="sv-SE" sz="1100" dirty="0"/>
              <a:t>Med stöd av frågorna, både i text och bild, med tillhörande kartor av pictobilder får den som vill berätta eller den som ska fråga stöd i att påbörja samtalet. </a:t>
            </a:r>
          </a:p>
          <a:p>
            <a:pPr marL="0" indent="0" algn="just">
              <a:buNone/>
            </a:pPr>
            <a:r>
              <a:rPr lang="sv-SE" sz="1100" dirty="0"/>
              <a:t>Materialet är ett verktyg anpassat för att användas av en person </a:t>
            </a:r>
            <a:r>
              <a:rPr lang="sv-SE" sz="1100" b="1" dirty="0"/>
              <a:t>som vet </a:t>
            </a:r>
            <a:r>
              <a:rPr lang="sv-SE" sz="1100" dirty="0"/>
              <a:t>att den som hen ska prata med </a:t>
            </a:r>
            <a:r>
              <a:rPr lang="sv-SE" sz="1100" b="1" dirty="0"/>
              <a:t>har erfarenheter av våld</a:t>
            </a:r>
            <a:r>
              <a:rPr lang="sv-SE" sz="1100" dirty="0"/>
              <a:t>.</a:t>
            </a:r>
          </a:p>
          <a:p>
            <a:pPr marL="182562" indent="0" algn="just">
              <a:buNone/>
            </a:pPr>
            <a:endParaRPr lang="sv-SE" sz="1100" b="1" dirty="0"/>
          </a:p>
          <a:p>
            <a:pPr marL="182562" indent="0" algn="just">
              <a:buNone/>
            </a:pPr>
            <a:r>
              <a:rPr lang="sv-SE" sz="1100" b="1" dirty="0"/>
              <a:t>Det kan vara </a:t>
            </a:r>
            <a:r>
              <a:rPr lang="sv-SE" sz="1100" dirty="0"/>
              <a:t>aktiva på en kvinno- , tjej- eller brotts-offerjour eller de som arbetar med stöd till våldsutsatta ex. polis, åklagare, socialsekreterare, kvinnofridssamordnare eller biståndshandläggare  i en kommun.</a:t>
            </a:r>
          </a:p>
          <a:p>
            <a:pPr marL="190500" indent="-7938" algn="just"/>
            <a:r>
              <a:rPr lang="sv-SE" sz="1100" dirty="0"/>
              <a:t>Materialet har inspirerats av </a:t>
            </a:r>
            <a:r>
              <a:rPr lang="sv-SE" sz="1100" dirty="0" err="1"/>
              <a:t>Pict</a:t>
            </a:r>
            <a:r>
              <a:rPr lang="sv-SE" sz="1100" dirty="0"/>
              <a:t>-O-Stat, ett enkätverktyg framtaget av </a:t>
            </a:r>
            <a:r>
              <a:rPr lang="sv-SE" sz="1100" dirty="0" err="1"/>
              <a:t>Neonova</a:t>
            </a:r>
            <a:r>
              <a:rPr lang="sv-SE" sz="1100" dirty="0"/>
              <a:t> och Reda </a:t>
            </a:r>
            <a:r>
              <a:rPr lang="sv-SE" sz="1100" dirty="0" err="1"/>
              <a:t>ut-häftet</a:t>
            </a:r>
            <a:r>
              <a:rPr lang="sv-SE" sz="1100" dirty="0"/>
              <a:t> om våld framtaget inom ramen av Arvsfondsprojektet  Utvecklingscentrum Dubbelt Utsatt vid  Bräcke Diakoni samt Reda </a:t>
            </a:r>
            <a:r>
              <a:rPr lang="sv-SE" sz="1100" dirty="0" err="1"/>
              <a:t>ut-häften</a:t>
            </a:r>
            <a:r>
              <a:rPr lang="sv-SE" sz="1100" dirty="0"/>
              <a:t> framtagna av DART, Västra Götalandsregionen. </a:t>
            </a:r>
            <a:r>
              <a:rPr lang="sv-SE" sz="1100" dirty="0" err="1"/>
              <a:t>Pictobilderna</a:t>
            </a:r>
            <a:r>
              <a:rPr lang="sv-SE" sz="1100" dirty="0"/>
              <a:t> är framtagna av Specialpedagogiska skolmyndigheten.</a:t>
            </a:r>
          </a:p>
          <a:p>
            <a:pPr marL="190500" indent="-7938" algn="just"/>
            <a:r>
              <a:rPr lang="sv-SE" sz="1100" b="1" dirty="0">
                <a:latin typeface="Bradley Hand ITC" panose="03070402050302030203" pitchFamily="66" charset="0"/>
              </a:rPr>
              <a:t>Lycka till!</a:t>
            </a:r>
          </a:p>
        </p:txBody>
      </p:sp>
      <p:grpSp>
        <p:nvGrpSpPr>
          <p:cNvPr id="12" name="Grupp 11"/>
          <p:cNvGrpSpPr/>
          <p:nvPr/>
        </p:nvGrpSpPr>
        <p:grpSpPr>
          <a:xfrm flipV="1">
            <a:off x="-2503" y="4557639"/>
            <a:ext cx="7559675" cy="772338"/>
            <a:chOff x="-2503" y="0"/>
            <a:chExt cx="7559675" cy="772338"/>
          </a:xfrm>
        </p:grpSpPr>
        <p:sp>
          <p:nvSpPr>
            <p:cNvPr id="13" name="Rectangle 6"/>
            <p:cNvSpPr/>
            <p:nvPr/>
          </p:nvSpPr>
          <p:spPr>
            <a:xfrm>
              <a:off x="-2503" y="0"/>
              <a:ext cx="7559675" cy="396000"/>
            </a:xfrm>
            <a:prstGeom prst="rect">
              <a:avLst/>
            </a:prstGeom>
            <a:solidFill>
              <a:srgbClr val="AF1E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8"/>
            <p:cNvSpPr/>
            <p:nvPr/>
          </p:nvSpPr>
          <p:spPr>
            <a:xfrm>
              <a:off x="-2494" y="376338"/>
              <a:ext cx="7559666" cy="396000"/>
            </a:xfrm>
            <a:prstGeom prst="rect">
              <a:avLst/>
            </a:prstGeom>
            <a:solidFill>
              <a:srgbClr val="E254A9"/>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327911788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875"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29837"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59837" y="1943825"/>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59837" y="359825"/>
            <a:ext cx="6840000" cy="4608000"/>
          </a:xfrm>
          <a:prstGeom prst="rect">
            <a:avLst/>
          </a:prstGeom>
          <a:no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spTree>
    <p:extLst>
      <p:ext uri="{BB962C8B-B14F-4D97-AF65-F5344CB8AC3E}">
        <p14:creationId xmlns:p14="http://schemas.microsoft.com/office/powerpoint/2010/main" val="158502311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idx="4294967295"/>
          </p:nvPr>
        </p:nvSpPr>
        <p:spPr>
          <a:xfrm>
            <a:off x="539750" y="192169"/>
            <a:ext cx="6480175" cy="1776632"/>
          </a:xfrm>
        </p:spPr>
        <p:txBody>
          <a:bodyPr/>
          <a:lstStyle/>
          <a:p>
            <a:r>
              <a:rPr lang="sv-SE" dirty="0"/>
              <a:t>Vill du prata om vad som hänt?</a:t>
            </a:r>
          </a:p>
        </p:txBody>
      </p:sp>
      <p:grpSp>
        <p:nvGrpSpPr>
          <p:cNvPr id="5" name="Grupp 4"/>
          <p:cNvGrpSpPr/>
          <p:nvPr/>
        </p:nvGrpSpPr>
        <p:grpSpPr>
          <a:xfrm>
            <a:off x="-1968" y="344"/>
            <a:ext cx="7559675" cy="469113"/>
            <a:chOff x="-1968" y="344"/>
            <a:chExt cx="7559675" cy="469113"/>
          </a:xfrm>
        </p:grpSpPr>
        <p:sp>
          <p:nvSpPr>
            <p:cNvPr id="10" name="Rectangle 6"/>
            <p:cNvSpPr/>
            <p:nvPr/>
          </p:nvSpPr>
          <p:spPr>
            <a:xfrm>
              <a:off x="-1968" y="344"/>
              <a:ext cx="7559675"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8"/>
            <p:cNvSpPr/>
            <p:nvPr/>
          </p:nvSpPr>
          <p:spPr>
            <a:xfrm>
              <a:off x="-1968" y="361457"/>
              <a:ext cx="7559666"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pic>
        <p:nvPicPr>
          <p:cNvPr id="17" name="Picture 2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99866" y="226275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79925" y="226275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9750" y="226275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9808" y="2262755"/>
            <a:ext cx="1440000" cy="1440000"/>
          </a:xfrm>
          <a:prstGeom prst="rect">
            <a:avLst/>
          </a:prstGeom>
        </p:spPr>
      </p:pic>
      <p:grpSp>
        <p:nvGrpSpPr>
          <p:cNvPr id="14" name="Grupp 13"/>
          <p:cNvGrpSpPr/>
          <p:nvPr/>
        </p:nvGrpSpPr>
        <p:grpSpPr>
          <a:xfrm flipV="1">
            <a:off x="0" y="4858537"/>
            <a:ext cx="7559675" cy="469113"/>
            <a:chOff x="-1968" y="344"/>
            <a:chExt cx="7559675" cy="469113"/>
          </a:xfrm>
        </p:grpSpPr>
        <p:sp>
          <p:nvSpPr>
            <p:cNvPr id="15" name="Rectangle 6"/>
            <p:cNvSpPr/>
            <p:nvPr/>
          </p:nvSpPr>
          <p:spPr>
            <a:xfrm>
              <a:off x="-1968" y="344"/>
              <a:ext cx="7559675"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p:cNvSpPr/>
            <p:nvPr/>
          </p:nvSpPr>
          <p:spPr>
            <a:xfrm>
              <a:off x="-1968" y="361457"/>
              <a:ext cx="7559666"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373917937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750" y="1944218"/>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79925" y="1945413"/>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23321" y="1944616"/>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6893" y="1945014"/>
            <a:ext cx="1440000" cy="1440000"/>
          </a:xfrm>
          <a:prstGeom prst="rect">
            <a:avLst/>
          </a:prstGeom>
        </p:spPr>
      </p:pic>
      <p:sp>
        <p:nvSpPr>
          <p:cNvPr id="2" name="Rektangel 1"/>
          <p:cNvSpPr/>
          <p:nvPr/>
        </p:nvSpPr>
        <p:spPr>
          <a:xfrm>
            <a:off x="359837" y="359825"/>
            <a:ext cx="6840000" cy="4608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spTree>
    <p:extLst>
      <p:ext uri="{BB962C8B-B14F-4D97-AF65-F5344CB8AC3E}">
        <p14:creationId xmlns:p14="http://schemas.microsoft.com/office/powerpoint/2010/main" val="145163891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idx="4294967295"/>
          </p:nvPr>
        </p:nvSpPr>
        <p:spPr>
          <a:xfrm>
            <a:off x="539750" y="838835"/>
            <a:ext cx="6480175" cy="1127125"/>
          </a:xfrm>
        </p:spPr>
        <p:txBody>
          <a:bodyPr/>
          <a:lstStyle/>
          <a:p>
            <a:r>
              <a:rPr lang="sv-SE" dirty="0"/>
              <a:t>Berätta vad som hänt…</a:t>
            </a:r>
          </a:p>
        </p:txBody>
      </p:sp>
      <p:sp>
        <p:nvSpPr>
          <p:cNvPr id="11" name="Rectangle 8"/>
          <p:cNvSpPr/>
          <p:nvPr/>
        </p:nvSpPr>
        <p:spPr>
          <a:xfrm>
            <a:off x="9" y="346686"/>
            <a:ext cx="7559666" cy="108000"/>
          </a:xfrm>
          <a:prstGeom prst="rect">
            <a:avLst/>
          </a:prstGeom>
          <a:solidFill>
            <a:srgbClr val="46C1F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6"/>
          <p:cNvSpPr/>
          <p:nvPr/>
        </p:nvSpPr>
        <p:spPr>
          <a:xfrm>
            <a:off x="1969" y="4973064"/>
            <a:ext cx="7557707" cy="36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7"/>
          <p:cNvSpPr/>
          <p:nvPr/>
        </p:nvSpPr>
        <p:spPr>
          <a:xfrm>
            <a:off x="7" y="4869840"/>
            <a:ext cx="7560000" cy="108000"/>
          </a:xfrm>
          <a:prstGeom prst="rect">
            <a:avLst/>
          </a:prstGeom>
          <a:solidFill>
            <a:srgbClr val="46C1F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dirty="0"/>
          </a:p>
        </p:txBody>
      </p:sp>
      <p:pic>
        <p:nvPicPr>
          <p:cNvPr id="14" name="Picture 2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750" y="226767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79925" y="226767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9866" y="2267675"/>
            <a:ext cx="1440000" cy="1440000"/>
          </a:xfrm>
          <a:prstGeom prst="rect">
            <a:avLst/>
          </a:prstGeom>
        </p:spPr>
      </p:pic>
      <p:sp>
        <p:nvSpPr>
          <p:cNvPr id="16" name="Rectangle 6"/>
          <p:cNvSpPr/>
          <p:nvPr/>
        </p:nvSpPr>
        <p:spPr>
          <a:xfrm>
            <a:off x="902" y="-8963"/>
            <a:ext cx="7560000" cy="36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Bildobjekt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9808" y="2267675"/>
            <a:ext cx="1440000" cy="1440000"/>
          </a:xfrm>
          <a:prstGeom prst="rect">
            <a:avLst/>
          </a:prstGeom>
        </p:spPr>
      </p:pic>
    </p:spTree>
    <p:extLst>
      <p:ext uri="{BB962C8B-B14F-4D97-AF65-F5344CB8AC3E}">
        <p14:creationId xmlns:p14="http://schemas.microsoft.com/office/powerpoint/2010/main" val="53131796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561" y="684213"/>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2095604"/>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9925" y="684213"/>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4465" y="2095604"/>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8429" y="2095604"/>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2903" y="692339"/>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93698" y="684213"/>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C:\Users\kartor\AppData\Local\Microsoft\Windows\Temporary Internet Files\Content.IE5\P98ZODFG\spark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94962" y="692339"/>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C:\Users\kartor\AppData\Local\Microsoft\Windows\Temporary Internet Files\Content.IE5\P98ZODFG\katt.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85787" y="2097848"/>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5"/>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237108" y="2096726"/>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5" name="Rektangel 14"/>
          <p:cNvSpPr/>
          <p:nvPr/>
        </p:nvSpPr>
        <p:spPr>
          <a:xfrm>
            <a:off x="359837" y="359825"/>
            <a:ext cx="6840000" cy="4608000"/>
          </a:xfrm>
          <a:prstGeom prst="rect">
            <a:avLst/>
          </a:prstGeom>
          <a:no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2" name="Bildobjekt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41316" y="3563438"/>
            <a:ext cx="1080000" cy="1080000"/>
          </a:xfrm>
          <a:prstGeom prst="rect">
            <a:avLst/>
          </a:prstGeom>
        </p:spPr>
      </p:pic>
      <p:pic>
        <p:nvPicPr>
          <p:cNvPr id="3" name="Bildobjekt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4291" y="3569347"/>
            <a:ext cx="1080000" cy="1080000"/>
          </a:xfrm>
          <a:prstGeom prst="rect">
            <a:avLst/>
          </a:prstGeom>
        </p:spPr>
      </p:pic>
      <p:pic>
        <p:nvPicPr>
          <p:cNvPr id="4" name="Bildobjekt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85787" y="3563438"/>
            <a:ext cx="1080000" cy="1080000"/>
          </a:xfrm>
          <a:prstGeom prst="rect">
            <a:avLst/>
          </a:prstGeom>
        </p:spPr>
      </p:pic>
      <p:pic>
        <p:nvPicPr>
          <p:cNvPr id="6" name="Bildobjekt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39925" y="3569347"/>
            <a:ext cx="1080000" cy="1080000"/>
          </a:xfrm>
          <a:prstGeom prst="rect">
            <a:avLst/>
          </a:prstGeom>
        </p:spPr>
      </p:pic>
      <p:pic>
        <p:nvPicPr>
          <p:cNvPr id="7" name="Bildobjekt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31649" y="3563438"/>
            <a:ext cx="1080000" cy="1080000"/>
          </a:xfrm>
          <a:prstGeom prst="rect">
            <a:avLst/>
          </a:prstGeom>
        </p:spPr>
      </p:pic>
    </p:spTree>
    <p:extLst>
      <p:ext uri="{BB962C8B-B14F-4D97-AF65-F5344CB8AC3E}">
        <p14:creationId xmlns:p14="http://schemas.microsoft.com/office/powerpoint/2010/main" val="264923052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 6"/>
          <p:cNvGrpSpPr/>
          <p:nvPr/>
        </p:nvGrpSpPr>
        <p:grpSpPr>
          <a:xfrm>
            <a:off x="0" y="0"/>
            <a:ext cx="7559675" cy="468000"/>
            <a:chOff x="0" y="0"/>
            <a:chExt cx="7559675" cy="468000"/>
          </a:xfrm>
        </p:grpSpPr>
        <p:sp>
          <p:nvSpPr>
            <p:cNvPr id="2" name="Rectangle 6"/>
            <p:cNvSpPr/>
            <p:nvPr/>
          </p:nvSpPr>
          <p:spPr>
            <a:xfrm>
              <a:off x="0" y="0"/>
              <a:ext cx="7559675"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8"/>
            <p:cNvSpPr/>
            <p:nvPr/>
          </p:nvSpPr>
          <p:spPr>
            <a:xfrm>
              <a:off x="9" y="360000"/>
              <a:ext cx="7559666"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6" name="Rubrik 5"/>
          <p:cNvSpPr>
            <a:spLocks noGrp="1"/>
          </p:cNvSpPr>
          <p:nvPr>
            <p:ph type="title" idx="4294967295"/>
          </p:nvPr>
        </p:nvSpPr>
        <p:spPr>
          <a:xfrm>
            <a:off x="539750" y="192169"/>
            <a:ext cx="6488731" cy="1776632"/>
          </a:xfrm>
        </p:spPr>
        <p:txBody>
          <a:bodyPr/>
          <a:lstStyle/>
          <a:p>
            <a:r>
              <a:rPr lang="sv-SE" dirty="0"/>
              <a:t>När hände det?</a:t>
            </a:r>
          </a:p>
        </p:txBody>
      </p:sp>
      <p:pic>
        <p:nvPicPr>
          <p:cNvPr id="8" name="Picture 2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96161" y="2268538"/>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9190" y="2281246"/>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02219" y="2281246"/>
            <a:ext cx="1440000" cy="14400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p 12"/>
          <p:cNvGrpSpPr/>
          <p:nvPr/>
        </p:nvGrpSpPr>
        <p:grpSpPr>
          <a:xfrm flipV="1">
            <a:off x="0" y="4859300"/>
            <a:ext cx="7559675" cy="468000"/>
            <a:chOff x="0" y="0"/>
            <a:chExt cx="7559675" cy="468000"/>
          </a:xfrm>
        </p:grpSpPr>
        <p:sp>
          <p:nvSpPr>
            <p:cNvPr id="14" name="Rectangle 6"/>
            <p:cNvSpPr/>
            <p:nvPr/>
          </p:nvSpPr>
          <p:spPr>
            <a:xfrm>
              <a:off x="0" y="0"/>
              <a:ext cx="7559675"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8"/>
            <p:cNvSpPr/>
            <p:nvPr/>
          </p:nvSpPr>
          <p:spPr>
            <a:xfrm>
              <a:off x="9" y="360000"/>
              <a:ext cx="7559666"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218012133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750" y="691833"/>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32055" y="691833"/>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17592" y="691833"/>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23791" y="691833"/>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939925" y="691833"/>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Bildobjekt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30" y="2778959"/>
            <a:ext cx="1080000" cy="1080000"/>
          </a:xfrm>
          <a:prstGeom prst="rect">
            <a:avLst/>
          </a:prstGeom>
        </p:spPr>
      </p:pic>
      <p:pic>
        <p:nvPicPr>
          <p:cNvPr id="3" name="Bildobjekt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7788" y="3570253"/>
            <a:ext cx="1080000" cy="1080000"/>
          </a:xfrm>
          <a:prstGeom prst="rect">
            <a:avLst/>
          </a:prstGeom>
        </p:spPr>
      </p:pic>
      <p:pic>
        <p:nvPicPr>
          <p:cNvPr id="4" name="Bildobjekt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50404" y="3575239"/>
            <a:ext cx="1080000" cy="1080000"/>
          </a:xfrm>
          <a:prstGeom prst="rect">
            <a:avLst/>
          </a:prstGeom>
        </p:spPr>
      </p:pic>
      <p:pic>
        <p:nvPicPr>
          <p:cNvPr id="7" name="Bildobjekt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9750" y="3563035"/>
            <a:ext cx="1080000" cy="1080000"/>
          </a:xfrm>
          <a:prstGeom prst="rect">
            <a:avLst/>
          </a:prstGeom>
        </p:spPr>
      </p:pic>
      <p:sp>
        <p:nvSpPr>
          <p:cNvPr id="12" name="Rektangel 11"/>
          <p:cNvSpPr/>
          <p:nvPr/>
        </p:nvSpPr>
        <p:spPr>
          <a:xfrm>
            <a:off x="359837" y="359825"/>
            <a:ext cx="6840000" cy="4608000"/>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11" name="Bildobjekt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50404" y="2160005"/>
            <a:ext cx="1080000" cy="1080000"/>
          </a:xfrm>
          <a:prstGeom prst="rect">
            <a:avLst/>
          </a:prstGeom>
        </p:spPr>
      </p:pic>
      <p:pic>
        <p:nvPicPr>
          <p:cNvPr id="13" name="Bildobjekt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23791" y="3570253"/>
            <a:ext cx="1080000" cy="1080000"/>
          </a:xfrm>
          <a:prstGeom prst="rect">
            <a:avLst/>
          </a:prstGeom>
        </p:spPr>
      </p:pic>
      <p:pic>
        <p:nvPicPr>
          <p:cNvPr id="14" name="Bildobjekt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89794" y="3563035"/>
            <a:ext cx="1080000" cy="1080000"/>
          </a:xfrm>
          <a:prstGeom prst="rect">
            <a:avLst/>
          </a:prstGeom>
        </p:spPr>
      </p:pic>
      <p:pic>
        <p:nvPicPr>
          <p:cNvPr id="16" name="Bildobjekt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9849" y="2124659"/>
            <a:ext cx="1080000" cy="1080000"/>
          </a:xfrm>
          <a:prstGeom prst="rect">
            <a:avLst/>
          </a:prstGeom>
        </p:spPr>
      </p:pic>
      <p:pic>
        <p:nvPicPr>
          <p:cNvPr id="18" name="Bildobjekt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17592" y="2124659"/>
            <a:ext cx="1080000" cy="1080000"/>
          </a:xfrm>
          <a:prstGeom prst="rect">
            <a:avLst/>
          </a:prstGeom>
        </p:spPr>
      </p:pic>
      <p:pic>
        <p:nvPicPr>
          <p:cNvPr id="27" name="Bildobjekt 2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76552" y="2158245"/>
            <a:ext cx="1080000" cy="1080000"/>
          </a:xfrm>
          <a:prstGeom prst="rect">
            <a:avLst/>
          </a:prstGeom>
        </p:spPr>
      </p:pic>
      <p:pic>
        <p:nvPicPr>
          <p:cNvPr id="28" name="Bildobjekt 2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814230" y="2166409"/>
            <a:ext cx="1080000" cy="1080000"/>
          </a:xfrm>
          <a:prstGeom prst="rect">
            <a:avLst/>
          </a:prstGeom>
        </p:spPr>
      </p:pic>
    </p:spTree>
    <p:extLst>
      <p:ext uri="{BB962C8B-B14F-4D97-AF65-F5344CB8AC3E}">
        <p14:creationId xmlns:p14="http://schemas.microsoft.com/office/powerpoint/2010/main" val="3767897917"/>
      </p:ext>
    </p:extLst>
  </p:cSld>
  <p:clrMapOvr>
    <a:masterClrMapping/>
  </p:clrMapOvr>
  <p:transition spd="slow">
    <p:wipe/>
  </p:transition>
</p:sld>
</file>

<file path=ppt/theme/theme1.xml><?xml version="1.0" encoding="utf-8"?>
<a:theme xmlns:a="http://schemas.openxmlformats.org/drawingml/2006/main" name="Efterhand">
  <a:themeElements>
    <a:clrScheme name="Efterhand">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Efterhand">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fterhand">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489</TotalTime>
  <Words>269</Words>
  <Application>Microsoft Office PowerPoint</Application>
  <PresentationFormat>Anpassad</PresentationFormat>
  <Paragraphs>20</Paragraphs>
  <Slides>22</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22</vt:i4>
      </vt:variant>
    </vt:vector>
  </HeadingPairs>
  <TitlesOfParts>
    <vt:vector size="26" baseType="lpstr">
      <vt:lpstr>Bradley Hand ITC</vt:lpstr>
      <vt:lpstr>Calibri</vt:lpstr>
      <vt:lpstr>Calibri Light</vt:lpstr>
      <vt:lpstr>Efterhand</vt:lpstr>
      <vt:lpstr>PowerPoint-presentation</vt:lpstr>
      <vt:lpstr>Jag är orolig för dig och undrar om det har hänt något?</vt:lpstr>
      <vt:lpstr>PowerPoint-presentation</vt:lpstr>
      <vt:lpstr>Vill du prata om vad som hänt?</vt:lpstr>
      <vt:lpstr>PowerPoint-presentation</vt:lpstr>
      <vt:lpstr>Berätta vad som hänt…</vt:lpstr>
      <vt:lpstr>PowerPoint-presentation</vt:lpstr>
      <vt:lpstr>När hände det?</vt:lpstr>
      <vt:lpstr>PowerPoint-presentation</vt:lpstr>
      <vt:lpstr>Vem var det?</vt:lpstr>
      <vt:lpstr>PowerPoint-presentation</vt:lpstr>
      <vt:lpstr>Var hände det? </vt:lpstr>
      <vt:lpstr>PowerPoint-presentation</vt:lpstr>
      <vt:lpstr>Har jag uppfattat dig rätt?</vt:lpstr>
      <vt:lpstr>PowerPoint-presentation</vt:lpstr>
      <vt:lpstr>Hur mår du nu?</vt:lpstr>
      <vt:lpstr>PowerPoint-presentation</vt:lpstr>
      <vt:lpstr>Vad vill du ha hjälp med nu?</vt:lpstr>
      <vt:lpstr>PowerPoint-presentation</vt:lpstr>
      <vt:lpstr>Vill du träffas och prata igen?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Samtala med piktobilder</dc:title>
  <dc:creator>Kerstin Kristensen</dc:creator>
  <cp:lastModifiedBy>Kerstin Kristensen</cp:lastModifiedBy>
  <cp:revision>88</cp:revision>
  <cp:lastPrinted>2015-09-18T09:26:30Z</cp:lastPrinted>
  <dcterms:created xsi:type="dcterms:W3CDTF">2014-03-19T19:25:38Z</dcterms:created>
  <dcterms:modified xsi:type="dcterms:W3CDTF">2018-03-09T13:17:55Z</dcterms:modified>
</cp:coreProperties>
</file>